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2F518-A18A-4513-9889-7DBDA6B87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98B02-8589-431D-80EF-EE5BAE630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75AAA-4B4B-4546-B800-A49D73162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74CDF-6CC8-4800-881F-DA453F1FE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EC6941-801F-4519-B09A-55728AF13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5B783A-FA70-4321-B097-2FB097268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F7B1FA-49F5-4703-B275-7FA558200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63114-718F-4D1E-B680-544DD58E3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20687-539D-4D43-9DF9-78DA073A8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05381-9379-40B7-96F4-0CD70836D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578D9-91C2-4474-8579-7CC513B8E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23122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水利工程施工中的施工信息化与数据管理工艺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水利工程施工信息化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数据管理工艺在水利工程中的应用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水利工程施工信息化与数据管理的结合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水利工程是保障国家水资源安全、促进经济社会可持续发展的重要基础设施。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施工信息化与数据管理工艺是水利工程施工中的重要技术手段，能够提高施工效率、降低成本、保障工程质量。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提升水利工程施工管理的智能化水平，实现精细化管理。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提高水利工程建设的效率和效益，缩短建设周期，降低工程风险。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促进水利行业的科技进步和产业升级，推动水利事业的可持续发展。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水利工程施工信息化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施工信息化定义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施工信息化是指利用现代信息技术和手段，对水利工程施工过程进行全面、高效的管理和控制，以提高施工效率、降低成本、保障安全和提升质量。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施工信息化的基本构成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包括信息采集、传输、处理和应用四个环节，涉及到的技术手段包括物联网、大数据、云计算、地理信息系统等。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19" r="22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施工信息化概述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大数据技术的应用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通过大数据技术，对施工过程中的各种数据进行实时采集、处理和分析，为施工决策提供科学依据。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通过云计算技术，实现施工数据的存储、分析和共享，提高数据的管理和使用效率。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通过物联网技术，实现对施工现场各种设备的远程监控和控制，提高设备的运行效率和安全性。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信息化技术在水利工程施工中的应用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0" b="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施工信息化的发展趋势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随着人工智能技术的发展，未来的施工信息化将更加注重智能化技术的应用，如智能监控、智能识别等。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集成化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未来的施工信息化将更加注重各种技术的集成应用，以提高施工效率和质量。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为了实现不同系统之间的数据交换和共享，未来的施工信息化将更加注重标准化建设。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数据管理工艺在水利工程中的应用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数据管理工艺简介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数据管理工艺是一种高效、准确、安全的数据处理方法，通过数据采集、存储、处理、分析和应用等环节，实现对水利工程数据的全面管理。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数据管理工艺在水利工程中发挥着重要作用，能够提高数据处理效率，降低数据丢失风险，保障数据安全和隐私保护。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688" r="356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956" r="299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通过传感器、测量仪器等设备，实时采集水利工程现场的各项数据，如水位、流量、降雨量等。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对采集到的原始数据进行清洗、整理、分类等操作，使其满足后续分析与应用的需求。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64" b="120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将处理后的数据存储在数据库或云端存储系统中，以便随时调用和查询。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定期对数据进行备份，以防止数据丢失或损坏，确保数据的完整性和可用性。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数据存储与备份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https://d.book118.com/616123122015010100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2024-09-23T22:55:18.201</cp:lastPrinted>
  <dcterms:created xsi:type="dcterms:W3CDTF">2024-09-23T14:55:18Z</dcterms:created>
  <dcterms:modified xsi:type="dcterms:W3CDTF">2024-09-23T14:55:20Z</dcterms:modified>
</cp:coreProperties>
</file>