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EFDA0-983A-45DF-AAAC-E0506FE50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B3EA3-5480-4DB1-B1BE-F7BFDBD4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6ED1D-8EE2-4228-A5E3-24373171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7E7E4-F8BB-40EB-9674-DF4EB4B9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28BE8F-7285-4EF8-8077-426BD8BC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EEA83-E180-406E-9B2C-713E17231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72E92-1CC2-4140-91D0-156D1A611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84F21-34AB-4895-AB1D-5B755CBA5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168FF-5E5B-4E79-8B52-DEC79DECA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ABC69-21D2-4D7A-A221-1CDE5F9F3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88E53-E556-4F0C-BBB3-AF8A1412A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401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心理危机评估中的冲突解决培训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心理危机评估中冲突识别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沟通技巧在冲突解决中应用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情绪管理与压力应对在冲突解决中作用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团队协作与领导力在冲突解决中价值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冲突是指两个或更多个体或群体之间，由于目标、价值观、利益或资源分配等方面的不一致，而产生的对立、紧张或敌意状态。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根据冲突的性质和表现形式，可分为认知冲突、情感冲突、行为冲突和利益冲突等。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06" b="1240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当个体或群体的目标不一致时，容易产生冲突。例如，在商业谈判中，双方可能因价格、交货期等条款无法达成一致而产生冲突。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资源有限而需求无限，当资源分配不均或无法满足所有需求时，便可能引发冲突。例如，在家庭中，夫妻可能因为争夺时间、金钱等资源而产生冲突。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不同的个体或群体可能具有不同的价值观，当这些价值观相互矛盾时，便可能引发冲突。例如，在跨文化交流中，不同文化背景的人可能因观念、信仰等差异而产生冲突。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有效解决冲突有助于维护良好的人际关系，避免关系破裂或产生持久的不良影响。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维护人际关系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在团队中，有效解决冲突可以促进团队成员之间的合作与信任，提高团队凝聚力和工作效率。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通过解决冲突，个体可以学会更好地处理复杂情境和应对挑战，从而促进个人成长和发展。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心理危机评估中冲突识别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由于心理危机引发的强烈情绪，如焦虑、抑郁、愤怒等，导致评估过程中的情绪对立和紧张。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情绪冲突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评估者和被评估者之间在认知、观念、价值观等方面的差异，引发的理解和沟通障碍。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认知冲突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被评估者在心理危机状态下的异常行为，如攻击、自伤、逃避等，对评估过程造成干扰和阻碍。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评估过程中常见冲突类型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通过直接观察被评估者的情绪、行为和言语表现，识别潜在的冲突迹象。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积极倾听被评估者的诉说，关注其情感表达和内心体验，理解其需求和困扰。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借助心理测评工具，如冲突量表、症状自评量表等，客观评估被评估者的冲突程度和类型。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运用开放式和封闭式提问，引导被评估者表达内心感受和想法，揭示潜在冲突。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李先生因工作压力导致严重焦虑，评估过程中表现出明显的情绪冲突。通过倾听和提问技巧，评估者了解到李先生的内心困扰和需求，帮助其缓解焦虑情绪。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王女士因家庭矛盾导致抑郁症状，评估过程中存在认知冲突。评估者运用量表法对其抑郁症状和认知状况进行客观评估，并结合心理咨询技巧帮助其调整认知观念。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张先生因人际关系紧张导致行为冲突，在评估过程中表现出攻击性行为。评估者采取安全措施确保自身安全，并通过观察法和倾听法了解张先生的内心需求和情感表达，帮助其平复情绪并寻求适当解决方式。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沟通技巧在冲突解决中应用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在沟通中，尊重他人的观点和感受，理解对方的立场和需要，是建立良好关系的基础。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使用简洁明了的语言，明确表达自己的观点和需求，避免模糊不清或含糊其辞。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非暴力沟通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采用非暴力沟通方式，如“我语”表达、情感共鸣等，有助于减少冲突和敌意。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积极倾听他人的观点和感受，不打断对方，给予充分的时间和空间来表达。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42" b="8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在表达自己的观点和需求时，注意措辞和语气，避免攻击性或指责性语言。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给予他人及时、准确、具体的反馈，帮助对方了解自己的观点和需求是否被理解和接受。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倾听、表达与反馈技巧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https://d.book118.com/616124014021010042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2024-09-09T09:08:04.121</cp:lastPrinted>
  <dcterms:created xsi:type="dcterms:W3CDTF">2024-09-09T01:08:04Z</dcterms:created>
  <dcterms:modified xsi:type="dcterms:W3CDTF">2024-09-09T01:08:06Z</dcterms:modified>
</cp:coreProperties>
</file>