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B05CD5-7493-4B23-AFFB-8398D35980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5C292E-F394-4D26-AA70-882A16FA81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3DDD4C-AC98-430E-AED0-0EE05509A9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911ADB-2FEE-430D-9C31-01EBD6CDEE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EC3A04-4D3D-4268-BBFD-D20B253DBD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BCB4A1-8D38-4A30-B7C9-B59FC2C556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472624-E7BD-40A7-958B-85F8E3857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F9329A-6210-47CE-A38D-2C40E52B9F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715994-2C1A-43EC-90AB-E9152447BD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59E82A-51FE-4DE7-A0B4-52280B01A5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E0193A-1E82-49E0-B71F-EC75AA0673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612412514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锻炼计划与强度控制避免过度训练导致的损伤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锻炼计划的重要性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制定科学合理的锻炼计划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强度控制的关键要素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避免过度训练的策略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应对过度训练的损伤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锻炼计划的重要性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通过有氧运动如跑步、游泳等，提高心肺耐力，使心血管系统更加健康。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增强心肺功能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增强肌肉力量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9814" r="981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提高柔韧性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通过力量训练如举重、俯卧撑等，增加肌肉质量和力量，提高身体稳定性。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通过拉伸运动如瑜伽、舞蹈等，增加关节灵活性和肌肉伸展性，减少运动损伤风险。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提升身体素质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090" b="709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161" b="516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24" r="542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预防运动损伤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合理安排运动负荷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根据个人身体状况和运动经验，制定适合自己的锻炼计划，避免过度训练导致的损伤。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充分热身和拉伸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在运动前进行充分的热身活动，增加关节灵活性和肌肉温度，降低运动损伤风险；运动后进行拉伸放松，缓解肌肉紧张和疼痛。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多样化运动方式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通过交叉训练等方式，避免单一运动方式导致的肌肉失衡和过度使用损伤。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通过科学的锻炼计划，提高身体代谢水平和运动效率，使锻炼更加有效。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3828" r="23828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9824" r="1982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提高运动效率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通过锻炼培养坚韧不拔、积极向上的心态，提高自信心和应对压力的能力。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增强心理素质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合理安排休息和恢复时间，避免过度训练和疲劳积累，保证身体充分恢复和适应运动负荷。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促进恢复和休息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提高运动表现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制定科学合理的锻炼计划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250" r="122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健康状况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了解自身是否有潜在的健康问题，如心脏病、高血压等。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体能水平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评估自身的力量、耐力、柔韧性等体能指标。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运动史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回顾过去的运动经历，了解是否有过运动损伤或其他问题。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评估个人身体状况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2109" b="12109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设定一个长期可达成的健身目标，如减重、增肌、提高运动表现等。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将长期目标分解为短期可实现的里程碑，如每周减重1公斤、每月增加5公斤深蹲重量等。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根据进展和反馈，适时调整目标以保持动力和可持续性。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目标调整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设定明确的锻炼目标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00" r="1460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根据个人时间和体能水平，合理安排每周的锻炼次数，一般建议每周进行3-5次锻炼。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锻炼频率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根据锻炼目标和体能水平，选择适当的锻炼强度。初学者可从低强度开始，逐渐增加强度以避免过度训练。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锻炼强度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每次锻炼的时间长度应根据个人情况和锻炼目标来设定。一般来说，每次锻炼时间在30分钟到1小时之间较为适宜。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锻炼时间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安排适当的锻炼频率、强度和时间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强度控制的关键要素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2637" b="263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心率反馈调整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根据实时监测的心率数据，及时调整运动强度，避免心率过高或过低。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实时心率监测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通过佩戴心率监测设备，如心率带或智能手表，实时监测运动过程中的心率变化。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目标心率区间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根据个体年龄、身体状况和运动目标，设定合适的目标心率区间，以确保运动强度在安全范围内。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心率监测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主观感受评估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通过自我感知运动强度（RPE）量表，评估运动过程中的疲劳程度和难度。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调整运动节奏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根据主观感受评估结果，适时调整运动节奏和速度，确保运动强度与个体能力相匹配。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避免过度疲劳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在感知到过度疲劳或不适时，应立即降低运动强度或停止锻炼，避免过度训练导致的损伤。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感知运动强度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https://d.book118.com/616124125144010051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2024-09-17T13:14:43.612</cp:lastPrinted>
  <dcterms:created xsi:type="dcterms:W3CDTF">2024-09-17T05:14:43Z</dcterms:created>
  <dcterms:modified xsi:type="dcterms:W3CDTF">2024-09-17T05:14:45Z</dcterms:modified>
</cp:coreProperties>
</file>