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7FE5F-7184-4809-9A22-81A80AE6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4E38-9A43-4529-8729-11088CD2A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C3ADF-49EC-40A9-A9BD-1268E578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9B941-9DC5-4A27-9BA4-8D762E30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EA5D7-1E45-49D7-A22E-1CCCC0D0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DCC7A-113E-46C8-BE91-013E6CB8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86C95-8694-4B2B-BC29-3D373C666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AC269-D246-46A8-BE78-1EB34511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F1AB-1CF7-437B-80DE-D73688B7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D021A-7322-4A4D-98B8-20E84FE7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DCFBA-ACB0-4891-8B52-BBE4AD89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30200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互联网金融市场的营销创新与制度改革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互联网金融市场现状及发展趋势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制度改革背景及必要性分析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营销创新与制度改革互动关系探讨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互联网金融市场现状及发展趋势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近年来，互联网金融市场经历了快速增长，市场规模不断扩大。根据统计数据，互联网金融市场总规模已达到数万亿元人民币。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互联网金融市场的增长速度远高于传统金融市场。随着技术的进步和消费者行为的改变，预计未来几年互联网金融市场将继续保持高速增长。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互联网金融市场的主要参与者包括传统金融机构、互联网科技公司、电商平台等。这些参与者通过不断创新和合作，推动了互联网金融市场的快速发展。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目前，互联网金融市场呈现多元化竞争格局。传统金融机构凭借丰富的金融资源和客户基础，在市场中占据重要地位；互联网科技公司和电商平台则通过技术和数据优势，不断拓展市场份额。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主要参与者及竞争格局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规范互联网金融市场发展，国家出台了一系列政策法规，包括《关于促进互联网金融健康发展的指导意见》、《网络借贷信息中介机构业务活动管理暂行办法》等。这些政策法规为互联网金融市场的健康发展提供了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未来，随着互联网金融市场的不断发展，监管政策将更加完善和严格。监管部门将加强对互联网金融市场的监管力度，防范金融风险，保护投资者权益。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94" r="28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随着人工智能、大数据、区块链等技术的不断发展，互联网金融市场将迎来更多创新机遇。这些技术将有助于提高金融服务效率、降低交易成本、提升用户体验等。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未来，互联网金融市场将呈现跨界融合趋势。金融机构、科技公司、电商平台等将加强合作，共同打造综合金融服务平台，为用户提供更加便捷、全面的金融服务。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随着全球经济一体化的深入发展，互联网金融市场将加速国际化进程。国内金融机构将积极拓展海外市场，与国际金融机构开展合作，提升国际竞争力。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营销创新策略与实践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运用大数据和人工智能技术，对海量用户数据进行深度挖掘和分析，准确识别目标客户群体的特征、需求和偏好。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通过问卷调查、访谈、观察等方式，收集目标客户的反馈和意见，进一步细化客户画像，为精准营销提供有力支持。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基于数据分析和市场调研结果，构建目标客户群体的用户画像，包括年龄、性别、地域、职业、收入等多个维度，为后续的产品设计、推广和服务提供精准指导。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精准定位目标客户群体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个性化产品与服务设计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产品定制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针对不同目标客户群体的需求和偏好，提供个性化的产品定制服务，如定制化的理财产品、贷款产品等。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在提供标准化服务的基础上，根据客户的个性化需求，提供升级版的服务体验，如专属客户经理、优先办理等。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从客户的角度出发，不断优化产品界面、操作流程和用户体验，提高客户对产品和服务的满意度和忠诚度。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充分利用互联网和移动互联网技术，打造线上营销平台，包括官方网站、APP、微信公众号等，为客户提供便捷的在线服务。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结合线上渠道，拓展线下营销网络，如银行网点、合作商户等，为客户提供更加全面的服务体验。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积极寻求与其他行业的跨界合作机会，共同打造互联网金融生态圈，为客户提供更加丰富的产品和服务选择。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多元化渠道拓展与运营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77" r="113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建立数据监测与分析机制，实时跟踪和分析营销活动的数据表现，包括流量、转化率、销售额等关键指标。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通过A/B测试等方法，对不同的营销策略进行效果评估和优化调整，提高营销活动的效率和效果。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建立用户反馈收集与处理机制，及时了解和处理客户对产品和服务的意见和建议，不断完善和优化营销策略。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用户反馈收集与处理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数据驱动下的营销策略优化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制度改革背景及必要性分析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https://d.book118.com/616130200055010035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2024-09-05T02:31:19.192</cp:lastPrinted>
  <dcterms:created xsi:type="dcterms:W3CDTF">2024-09-04T18:31:19Z</dcterms:created>
  <dcterms:modified xsi:type="dcterms:W3CDTF">2024-09-04T18:31:21Z</dcterms:modified>
</cp:coreProperties>
</file>