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CCB83-77CB-4FE1-AD1A-71284410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43A17-B175-4C2F-AAE6-29B8A1C2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36ECE-81C0-4229-9918-1A74A6B9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D5A0C-0BE9-4E4E-9127-43F75DDCA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038AE-37CF-4558-9936-BB77FC07E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E29D9-0579-4FBB-9E5E-088D1CD41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21F82-580C-49EC-BC18-536BD356D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2FDE8-FCC3-4D8F-BC92-09FC7222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DAE6F-1D21-439C-803F-EA85349A4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FC0EC-C28B-4F4E-83D9-515C160A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6E117-FC65-4C48-A110-95F0C7C09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310412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专业化能力提升培训总结报告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专业化能力提升成果展示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培训经验总结与反思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对策建议与措施落实计划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当前行业发展趋势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随着行业的快速发展，对专业人才的需求越来越大，要求也越来越高。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员工能力现状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员工在专业技能、知识水平、综合素质等方面存在不足，需要进一步提升。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通过对员工能力现状和行业发展趋势的分析，发现员工在某些方面存在较大的提升空间，需要进行专业化能力提升培训。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提高员工的专业技能、知识水平和综合素质，增强员工的竞争力，促进公司的发展。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使员工掌握行业前沿技术、提高工作效率、增强团队协作能力、提升个人职业素养。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公司内部员工，包括新员工和老员工。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涉及多个领域，如技术、管理、市场等，针对不同岗位和职能进行培训。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培训内容概述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本次培训主要包括以下几部分内容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专业基础知识：涵盖行业发展趋势、核心技能要求、专业理论及实践应用等方面；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专业技能提升：针对实际工作场景，提供实践操作、案例分析以及团队协作等培训；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行业前沿动态：介绍行业最新发展动态、政策法规及未来发展趋势等。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培训内容既包括理论学习，又注重实践操作，旨在提高参训人员的专业素养和综合能力。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专题讲座：邀请行业专家进行授课，让参训人员了解行业前沿动态和最新技术；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案例分析：通过实际案例的解析，培养参训人员的实际操作能力和问题解决能力；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实践操作：提供实践机会，让参训人员将理论知识应用到实际工作中，提升技能水平。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小组讨论：鼓励参训人员开展互动交流，分享经验和心得，促进团队协作；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本次培训主要采用以下几种方法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为确保培训效果，我们采取了以下几种评估方式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3917" r="2391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3292" r="2329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问卷调查评估：对参训人员进行问卷调查，了解他们对培训内容、方法、效果等方面的评价和反馈；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考试成绩评估：通过考试测试参训人员的理论知识和实践技能水平；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工作表现评估：通过参训人员在实际工作中的表现，评估培训对其工作能力的提升程度。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专业化能力提升成果展示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https://d.book118.com/616131041214010045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2024-09-14T17:39:18.090</cp:lastPrinted>
  <dcterms:created xsi:type="dcterms:W3CDTF">2024-09-14T09:39:18Z</dcterms:created>
  <dcterms:modified xsi:type="dcterms:W3CDTF">2024-09-14T09:39:20Z</dcterms:modified>
</cp:coreProperties>
</file>