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DF8F54-190E-4473-BFF7-5954F808D3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4CE2FB-B048-4AAE-BBD0-53DE0A7226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84AC07-9FAD-4452-AECD-A30627F246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9410EDC-5A9B-4C2F-B7F4-F411665E20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CB0D5B2-320B-4FD5-83E2-410D50C03B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2AA3CC6-CB17-4AD7-AC02-C0B28F5EB7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6635CFB-DA22-4F9A-8C34-1C0B9DFA07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FB989A5-77E0-47EB-874C-414FD325DE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66FA687-1D05-4433-8F07-FCAFADA03A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51DBFA-CDB1-46CD-94A6-11482D6AFD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0C95E8-821D-4382-9EC5-C234002400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4.jpeg" /><Relationship Id="rId4" Type="http://schemas.openxmlformats.org/officeDocument/2006/relationships/image" Target="../media/image25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6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1613205401101005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44631" y="1726035"/>
            <a:ext cx="9769862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梦想主题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710610"/>
            <a:ext cx="5983471" cy="36042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什么是梦想？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如何实现梦想？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不同阶段的梦想实现策略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梦想实现过程中的困难与挑战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成功实现梦想的案例分享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192" y="1012145"/>
            <a:ext cx="5597211" cy="1274102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80034" y="130610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464584" y="2570853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什么是梦想？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208" r="16208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梦想是人们对未来的美好期望和愿景，是人们追求的目标和方向。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25000" r="25000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梦想通常与个人的价值观、兴趣和人生目标相关联。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梦想是人们内心深处的渴望和追求，能够激励人们不断前进和努力。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346738"/>
            <a:ext cx="515576" cy="440418"/>
            <a:chOff x="454963" y="346738"/>
            <a:chExt cx="515576" cy="440418"/>
          </a:xfrm>
        </p:grpSpPr>
        <p:sp>
          <p:nvSpPr>
            <p:cNvPr id="12" name="AutoShape 12"/>
            <p:cNvSpPr/>
            <p:nvPr/>
          </p:nvSpPr>
          <p:spPr>
            <a:xfrm>
              <a:off x="454963" y="349687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46738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48454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57424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53291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67461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6451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66228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75198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71065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8523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82285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84002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92972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88839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70300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700059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701775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10745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706612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2" name="TextBox 32"/>
          <p:cNvSpPr txBox="1"/>
          <p:nvPr/>
        </p:nvSpPr>
        <p:spPr>
          <a:xfrm>
            <a:off x="1218874" y="289007"/>
            <a:ext cx="10003548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梦想的定义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283391"/>
            <a:ext cx="515576" cy="440418"/>
            <a:chOff x="454963" y="283391"/>
            <a:chExt cx="515576" cy="440418"/>
          </a:xfrm>
        </p:grpSpPr>
        <p:sp>
          <p:nvSpPr>
            <p:cNvPr id="3" name="AutoShape 3"/>
            <p:cNvSpPr/>
            <p:nvPr/>
          </p:nvSpPr>
          <p:spPr>
            <a:xfrm>
              <a:off x="454963" y="286340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2833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2851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2940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2899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04114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011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028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118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077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2188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18938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20655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29625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25492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3966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36712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38428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647398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43265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3" name="TextBox 23"/>
          <p:cNvSpPr txBox="1"/>
          <p:nvPr/>
        </p:nvSpPr>
        <p:spPr>
          <a:xfrm>
            <a:off x="970539" y="225660"/>
            <a:ext cx="10003548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梦想的重要性</a:t>
            </a:r>
          </a:p>
        </p:txBody>
      </p:sp>
      <p:sp>
        <p:nvSpPr>
          <p:cNvPr id="24" name="AutoShape 24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梦想能够引导人们明确自己的人生方向，避免迷失和盲目。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梦想能够带给人们快乐和满足感，增强人们的幸福感和成就感。</a:t>
            </a:r>
          </a:p>
        </p:txBody>
      </p:sp>
      <p:pic>
        <p:nvPicPr>
          <p:cNvPr id="29" name="Picture 29"/>
          <p:cNvPicPr>
            <a:picLocks noChangeAspect="1"/>
          </p:cNvPicPr>
          <p:nvPr/>
        </p:nvPicPr>
        <p:blipFill>
          <a:blip r:embed="rId2"/>
          <a:srcRect l="19682" r="19682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3"/>
          <a:srcRect t="22521" b="22521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4"/>
          <a:srcRect t="8096" b="8096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32" name="TextBox 32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梦想是人们成长和进步的动力，能够激励人们不断学习和成长。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5" name="Group 5"/>
          <p:cNvGrpSpPr/>
          <p:nvPr/>
        </p:nvGrpSpPr>
        <p:grpSpPr>
          <a:xfrm>
            <a:off x="454963" y="224818"/>
            <a:ext cx="515576" cy="440418"/>
            <a:chOff x="454963" y="224818"/>
            <a:chExt cx="515576" cy="440418"/>
          </a:xfrm>
        </p:grpSpPr>
        <p:sp>
          <p:nvSpPr>
            <p:cNvPr id="6" name="AutoShape 6"/>
            <p:cNvSpPr/>
            <p:nvPr/>
          </p:nvSpPr>
          <p:spPr>
            <a:xfrm>
              <a:off x="454963" y="2277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224818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226534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235504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231371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345541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425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44308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53278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9145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633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60365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62082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71052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6919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810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8139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9855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8825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84693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6" name="TextBox 26"/>
          <p:cNvSpPr txBox="1"/>
          <p:nvPr/>
        </p:nvSpPr>
        <p:spPr>
          <a:xfrm>
            <a:off x="1218874" y="167087"/>
            <a:ext cx="10973127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梦想与目标的关系</a:t>
            </a:r>
          </a:p>
        </p:txBody>
      </p:sp>
      <p:pic>
        <p:nvPicPr>
          <p:cNvPr id="27" name="Picture 27"/>
          <p:cNvPicPr>
            <a:picLocks noChangeAspect="1"/>
          </p:cNvPicPr>
          <p:nvPr/>
        </p:nvPicPr>
        <p:blipFill>
          <a:blip r:embed="rId2"/>
          <a:srcRect l="5000" r="5000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3"/>
          <a:srcRect l="23667" r="23667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30" name="TextBox 30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梦想是人们追求的目标和方向，而目标是实现梦想的具体步骤和计划。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梦想需要转化为具体的目标，才能够被实现和控制。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目标应该是可测量、具体、可行和具有挑战性的，这样才能够帮助人们实现梦想。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192" y="1012145"/>
            <a:ext cx="5597211" cy="1274102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80034" y="130610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464584" y="2570853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如何实现梦想？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07" cy="10530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首先需要明确自己想要实现什么梦想，将梦想分解为可实现的小目标。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90330"/>
            <a:ext cx="2409807" cy="42405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明确目标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111612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4017901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5583" r="1558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07" cy="42405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分析现状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50779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57068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4673" b="1467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07" cy="42405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制定计划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50779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57068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797" r="1679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07" cy="10530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对自己当前的能力、资源和时间进行全面评估，找出优势和不足之处。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07" cy="10530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根据目标和现状，制定详细的计划，包括具体的步骤、时间表和资源需求。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433974" y="1618041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339403"/>
            <a:ext cx="515576" cy="440418"/>
            <a:chOff x="454963" y="339403"/>
            <a:chExt cx="515576" cy="440418"/>
          </a:xfrm>
        </p:grpSpPr>
        <p:sp>
          <p:nvSpPr>
            <p:cNvPr id="25" name="AutoShape 25"/>
            <p:cNvSpPr/>
            <p:nvPr/>
          </p:nvSpPr>
          <p:spPr>
            <a:xfrm>
              <a:off x="454963" y="342353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940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4112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5009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595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60127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717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8894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7864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3731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77901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495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666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563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81505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95674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2725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444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341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927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218874" y="228047"/>
            <a:ext cx="10003548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制定计划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695681" y="1618041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069410" y="1618041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不要等待完美时机，现在就开始行动，将计划转化为实际行动。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20167" r="201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637391" cy="468058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行动起来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在实现梦想的过程中，可能会遇到挫折和困难，但不要放弃，不断尝试不同的方法和策略。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637391" cy="468058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不断尝试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记录自己实现梦想的进展情况，及时总结经验教训，调整行动方案。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2637391" cy="468058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记录进展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285778"/>
            <a:ext cx="515576" cy="440418"/>
            <a:chOff x="454963" y="285778"/>
            <a:chExt cx="515576" cy="440418"/>
          </a:xfrm>
        </p:grpSpPr>
        <p:sp>
          <p:nvSpPr>
            <p:cNvPr id="24" name="AutoShape 24"/>
            <p:cNvSpPr/>
            <p:nvPr/>
          </p:nvSpPr>
          <p:spPr>
            <a:xfrm>
              <a:off x="454963" y="28872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285778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287494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296464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292331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06501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0355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05268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14238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10105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2427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21325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23042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32012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27879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4204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39099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40815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649785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45653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4" name="TextBox 44"/>
          <p:cNvSpPr txBox="1"/>
          <p:nvPr/>
        </p:nvSpPr>
        <p:spPr>
          <a:xfrm>
            <a:off x="1218874" y="228047"/>
            <a:ext cx="10003548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采取行动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539110" y="2711491"/>
            <a:ext cx="2778197" cy="245783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在实现梦想的过程中，可能会遇到挫折和困难，但要保持自己的动力和激情，相信自己能够成功。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291442"/>
            <a:ext cx="515576" cy="440418"/>
            <a:chOff x="454963" y="291442"/>
            <a:chExt cx="515576" cy="440418"/>
          </a:xfrm>
        </p:grpSpPr>
        <p:sp>
          <p:nvSpPr>
            <p:cNvPr id="7" name="AutoShape 7"/>
            <p:cNvSpPr/>
            <p:nvPr/>
          </p:nvSpPr>
          <p:spPr>
            <a:xfrm>
              <a:off x="454963" y="29439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291442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293159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02129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297996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12166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09216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10932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19902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15769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2993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26990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28706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37676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33543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47713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4476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4648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65545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5131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7" name="TextBox 27"/>
          <p:cNvSpPr txBox="1"/>
          <p:nvPr/>
        </p:nvSpPr>
        <p:spPr>
          <a:xfrm>
            <a:off x="1094226" y="233712"/>
            <a:ext cx="10003548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坚持不懈</a:t>
            </a:r>
          </a:p>
        </p:txBody>
      </p: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29" name="TextBox 29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保持动力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定期回顾自己的进展情况，总结经验教训，不断优化自己的行动方案。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定期回顾</a:t>
            </a:r>
          </a:p>
        </p:txBody>
      </p:sp>
      <p:pic>
        <p:nvPicPr>
          <p:cNvPr id="32" name="Picture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33" name="Picture 3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34" name="TextBox 34"/>
          <p:cNvSpPr txBox="1"/>
          <p:nvPr/>
        </p:nvSpPr>
        <p:spPr>
          <a:xfrm>
            <a:off x="8621512" y="4777233"/>
            <a:ext cx="321485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在实现梦想的过程中，要不断学习、成长和改进自己，提高自己的能力和素质。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持续改进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192" y="1012145"/>
            <a:ext cx="5597211" cy="1274102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80034" y="130610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464584" y="2570853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不同阶段的梦想实现策略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254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254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254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制定行动计划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为实现短期目标，需要制定详细的行动计划，包括时间表、任务分配、资源分配等。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制定明确的目标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短期目标是实现长期目标的基础，因此需要明确、具体、可衡量、可达成。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跟踪与评估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定期跟踪短期目标的进展，及时评估计划是否需要调整。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5933" r="5933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7383" r="17383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224818"/>
            <a:ext cx="515576" cy="440418"/>
            <a:chOff x="454963" y="224818"/>
            <a:chExt cx="515576" cy="440418"/>
          </a:xfrm>
        </p:grpSpPr>
        <p:sp>
          <p:nvSpPr>
            <p:cNvPr id="21" name="AutoShape 21"/>
            <p:cNvSpPr/>
            <p:nvPr/>
          </p:nvSpPr>
          <p:spPr>
            <a:xfrm>
              <a:off x="454963" y="2277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224818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226534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235504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231371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345541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3425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344308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353278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349145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4633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460365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462082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471052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466919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5810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578139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579855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588825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584693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1" name="TextBox 41"/>
          <p:cNvSpPr txBox="1"/>
          <p:nvPr/>
        </p:nvSpPr>
        <p:spPr>
          <a:xfrm>
            <a:off x="1218874" y="167087"/>
            <a:ext cx="10973127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短期目标实现策略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中期目标通常为1-3年，需要与长期目标保持一致，分解为可操作的短期目标。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4618" cy="468058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制定中期目标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7261" r="17261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中期目标的实现需要制定更为详细的实施计划，包括具体的任务、时间节点、资源投入等。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4618" cy="468058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制定实施计划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定期评估中期目标的进展，及时调整计划以适应变化。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4618" cy="468058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持续跟踪与评估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285778"/>
            <a:ext cx="515576" cy="440418"/>
            <a:chOff x="454963" y="285778"/>
            <a:chExt cx="515576" cy="440418"/>
          </a:xfrm>
        </p:grpSpPr>
        <p:sp>
          <p:nvSpPr>
            <p:cNvPr id="11" name="AutoShape 11"/>
            <p:cNvSpPr/>
            <p:nvPr/>
          </p:nvSpPr>
          <p:spPr>
            <a:xfrm>
              <a:off x="454963" y="28872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285778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287494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296464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292331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06501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0355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05268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14238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10105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2427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21325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23042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32012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27879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4204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39099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40815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649785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45653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1" name="TextBox 31"/>
          <p:cNvSpPr txBox="1"/>
          <p:nvPr/>
        </p:nvSpPr>
        <p:spPr>
          <a:xfrm>
            <a:off x="1218874" y="228047"/>
            <a:ext cx="10003548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中期目标实现策略</a:t>
            </a:r>
          </a:p>
        </p:txBody>
      </p:sp>
      <p:sp>
        <p:nvSpPr>
          <p:cNvPr id="32" name="AutoShape 32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https://d.book118.com/616132054011010053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2024-09-19T16:05:56.848</cp:lastPrinted>
  <dcterms:created xsi:type="dcterms:W3CDTF">2024-09-19T08:05:56Z</dcterms:created>
  <dcterms:modified xsi:type="dcterms:W3CDTF">2024-09-19T08:05:58Z</dcterms:modified>
</cp:coreProperties>
</file>