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7E21CB-D7C8-46AC-8EA9-FFCE89F84C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3AAE3B-7DD8-46B5-94EC-516C7001FF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F82159-CB0B-475E-B551-15FA0D875A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5BB1CB-212D-453F-AFD0-5931808A79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992BC7D-F3EF-4244-9791-B57F190467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54D05AF-EEE9-4CC2-84E5-81FE2385DF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8E9D309-7756-4C71-AB91-6E34372AA9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D6FB95-1355-42C9-B6D2-0A2247D892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FC2067-315E-4613-888D-2341D0EBC9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DFC515-132A-42D0-8F3A-49FFCAE89B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F93EA7-7E07-489B-952C-F7C856233E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613301212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构建垃圾分类的信息化管理系统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垃圾分类现状及挑战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系统总体设计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前端界面与用户体验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后端数据处理与分析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系统安全性保障措施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系统实施、测试与维护计划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垃圾分类现状及挑战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94" r="239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许多发达国家已经实施了严格的垃圾分类制度，通过立法、教育和经济手段推动分类工作，建立了完善的回收和处理体系。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我国垃圾分类起步较晚，但近年来政府加大了推进力度，一些城市开始试点并逐步推广垃圾分类制度。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国内外垃圾分类现状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国内现状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国际现状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处理能力不足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部分地区垃圾处理设施建设滞后，难以满足分类后的处理需求。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居民参与度低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由于缺乏有效的激励和约束机制，居民对垃圾分类的参与度普遍不高。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分类标准不统一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各地垃圾分类标准存在差异，给跨地区的垃圾处理和资源回收带来困难。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面临的主要挑战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提高管理效率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通过信息化手段，可以实现对垃圾分类全过程的实时监控和数据分析，提高管理效率。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促进资源回收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信息化管理有助于建立完善的回收体系，促进可回收资源的有效利用。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加强监管力度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通过信息化手段，可以加强对垃圾分类各环节的监管力度，确保分类工作落到实处。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信息化管理的必要性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系统总体设计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通过信息化手段，对垃圾分类投放、收集、运输、处理等环节进行全流程跟踪和管理，提高垃圾分类效率。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实现垃圾分类全流程管理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通过数据分析，对可回收垃圾进行精准分类和资源化利用，推动循环经济发展。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促进资源回收利用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运用大数据、人工智能等技术手段，加强对垃圾分类各环节的监管力度，提高管理决策的科学性和准确性。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提升监管效能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系统设计应简洁明了，方便用户快速上手使用，同时提供友好的用户界面和交互体验。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便捷性与易用性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系统架构与功能模块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前端展示层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提供用户操作界面，包括垃圾分类知识宣传、投放指南、数据统计等功能。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中间逻辑层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负责业务逻辑处理，包括用户管理、垃圾投放记录、数据分析等模块。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后端数据层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存储和管理系统数据，包括用户信息、垃圾投放数据、资源化利用数据等。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系统集成与接口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实现与其他相关系统的数据交换和共享，如与政府部门的数据上报系统、资源回收企业的数据管理系统等。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887197" y="368596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973117" y="294616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64389" y="229322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7175869" y="157514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689807" y="4081438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844656" y="336153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30576" y="268869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021848" y="1970621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64117" y="3897206"/>
            <a:ext cx="347445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3183" y="4453085"/>
            <a:ext cx="324734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采用云计算平台，实现系统的高可用性、弹性扩展和按需付费，降低运维成本。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021848" y="3829597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021848" y="4385476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引入人工智能算法和模型，对垃圾分类图像、语音等数据进行智能识别和处理，提高分类准确性和效率。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76238" y="1408158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76238" y="1964037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通过物联网技术实现对垃圾分类设施设备的远程监控和管理，提高设施设备的利用率和管理效率。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309174" y="1453224"/>
            <a:ext cx="3461281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大数据分析技术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43424" y="2035855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运用大数据处理和分析技术，对海量垃圾分类数据进行挖掘和分析，为管理决策提供有力支持。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技术选型及原因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前端界面与用户体验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直观的布局结构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通过合理的布局和层次结构，将重要信息和功能操作置于显眼位置，方便用户快速定位和使用。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图标与色彩的运用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运用直观易懂的图标和色彩，帮助用户快速识别不同类型的垃圾，提高分类效率。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简洁明了的设计风格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采用清晰简洁的设计风格，突出垃圾分类的重要性和实用性，减少用户的认知负担。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界面设计风格与布局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简化操作流程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通过优化操作步骤和流程设计，减少用户操作步骤和等待时间，提高操作便捷性。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提供智能提示与帮助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根据用户行为和需求，提供智能提示和帮助信息，引导用户正确分类垃圾。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个性化设置与记忆功能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支持用户个性化设置，如调整字体大小、颜色等，同时记录用户习惯，提升用户体验。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操作便捷性与用户体验优化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多终端适配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针对手机、平板、电脑等不同终端进行优化适配，确保系统在各种设备上运行流畅、操作便捷。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跨平台兼容性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支持主流操作系统和浏览器，确保用户在不同平台和环境下都能正常使用系统。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响应式设计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采用响应式设计技术，使系统能够自适应不同屏幕尺寸和设备类型，确保用户在不同设备上获得一致的使用体验。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响应式设计与多终端适配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后端数据处理与分析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https://d.book118.com/616133012120010040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2024-09-06T22:06:28.915</cp:lastPrinted>
  <dcterms:created xsi:type="dcterms:W3CDTF">2024-09-06T14:06:28Z</dcterms:created>
  <dcterms:modified xsi:type="dcterms:W3CDTF">2024-09-06T14:06:31Z</dcterms:modified>
</cp:coreProperties>
</file>