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E42F2D-1A39-4EB6-90A5-A92DFE232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CDE7BF-CAB3-4363-B826-274B6BF24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82966D-0EF6-4CB7-9892-D49626B50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4DB46C-2C78-4CAC-BACB-39694113E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D7F782-B7AB-4E91-8A70-51DBE538EF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C8AB7F-72E8-431B-A5B3-CD3DCBF97D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64EFC6-C21E-461C-B4C5-2C204E4BBC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84B13E-04F2-4BF2-A62C-3DDCE0DA06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9532E7-6CF2-4C33-8F54-3B6E55738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7D1333-F145-49F9-9C65-1CA927105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FB4651-D795-4A00-9DE5-5937D9509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3314123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护理读书心得</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护理学基础理论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护理职业素养与道德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护理科研与创新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护理与社会文化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护理学基础理论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770" b="137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护理学是一门研究照顾和关心病人的学科，它涵盖了预防保健、诊断治疗和康复等多个方面。</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护理学在医疗体系中扮演着至关重要的角色，它不仅关乎病人的健康和福祉，还对医疗质量和医疗安全产生重大影响。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护理学的重要性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护理学的定义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护理学强调对病人的关爱和尊重，关注病人的心理和情感需求。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关爱原则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00" r="16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整体原则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护理学将病人视为一个整体，综合考虑病人的生理、心理和社会状况。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护理学注重预防保健，通过教育和健康促进来预防疾病和并发症。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起源与发展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护理学起源于古代的医疗实践，随着医学和社会的进步，护理学的理论和实践不断发展和完善。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现代护理学的特点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现代护理学强调专业化和标准化，注重科研和实践的结合，以提供更高质量的护理服务。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护理实践经验分享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3" b="7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临床护理经验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临床护理技能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通过阅读和实践，掌握临床护理的基本技能，如生命体征监测、给药、输液等。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患者沟通技巧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学会与患者及其家属进行有效沟通，建立良好的护患关系，提高患者满意度。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团队协作能力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在临床实践中，与医生、药师、营养师等其他医疗团队成员密切合作，共同为患者提供优质的医疗服务。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了解家庭照护的基本知识和技能，为患者及其家庭提供专业的照护指导。</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家庭照护指导</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根据患者的需求和情况，指导家庭成员对居家环境进行适当调整，提高患者的生活质量。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居家环境改善</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关注患者的心理健康，提供必要的心理支持和疏导，帮助患者及其家庭应对疾病带来的心理压力。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心理支持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家庭护理经验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参与社区健康教育活动，向居民普及健康知识和护理技能，提高居民的健康素养。</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社区健康教育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为社区居民提供预防保健服务，如定期健康检查、疫苗接种等，降低疾病的发生率。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预防保健服务</a:t>
            </a:r>
          </a:p>
        </p:txBody>
      </p:sp>
      <p:pic>
        <p:nvPicPr>
          <p:cNvPr id="10" name="Picture 10"/>
          <p:cNvPicPr>
            <a:picLocks noChangeAspect="1"/>
          </p:cNvPicPr>
          <p:nvPr/>
        </p:nvPicPr>
        <p:blipFill>
          <a:blip r:embed="rId3"/>
          <a:srcRect l="15333" r="15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在突发事件或紧急情况下，提供及时的应急救援护理服务，保障居民的生命安全。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应急救援护理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社区护理经验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护理职业素养与道德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护理职业素养是护理人员在从事护理工作时所必须具备的素质和修养，包括职业道德、专业知识和技能、沟通与协调能力等方面的要求。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护理职业素养是保障护理工作质量的重要基础，也是提升患者满意度和信任度的关键因素。</a:t>
            </a:r>
          </a:p>
        </p:txBody>
      </p:sp>
      <p:pic>
        <p:nvPicPr>
          <p:cNvPr id="6" name="Picture 6"/>
          <p:cNvPicPr>
            <a:picLocks noChangeAspect="1"/>
          </p:cNvPicPr>
          <p:nvPr/>
        </p:nvPicPr>
        <p:blipFill>
          <a:blip r:embed="rId2"/>
          <a:srcRect t="6822" b="682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529" b="752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护理职业素养的培养和提高需要护理人员在实践中不断积累经验、学习新知识、提升技能水平，以及加强自身修养和素质的锻炼。</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护理职业素养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24" b="14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护理职业道德</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护理职业道德是护理人员在从事护理工作时必须遵循的道德规范和行为准则，包括尊重患者、关爱患者、尽职尽责等方面的要求。</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护理职业道德是保障护理工作公正、公平、合理的重要保障，也是提升患者信任度和满意度的关键因素。</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护理职业道德的培养和提高需要护理人员在实践中不断反思和总结经验，加强自身道德修养和素质的锻炼。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https://d.book118.com/616133141235010035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2024-09-06T00:34:41.152</cp:lastPrinted>
  <dcterms:created xsi:type="dcterms:W3CDTF">2024-09-05T16:34:41Z</dcterms:created>
  <dcterms:modified xsi:type="dcterms:W3CDTF">2024-09-05T16:34:43Z</dcterms:modified>
</cp:coreProperties>
</file>