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2FA193-3DF2-4920-A021-FDE0040C2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B555B8-A198-4525-A00C-9B8BAF7A2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0EC6FC-120F-4D75-AD9F-91DFE6041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C636D2-025B-4AEB-8A3F-D9801E4AE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C57F84-6BFC-4511-95C3-E5CC6E2F21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39C539-63C2-4FCE-B7B8-B2162B5670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AA3227-148F-4225-8F6D-4E9785417D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CE20A-0C49-4281-9F41-D80A92347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09AB61-7DC7-43E7-B3E2-589F08658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6AA520-6DFD-4A81-9EB1-AD636E25E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85269-A8AF-44E8-9A90-B27111B3A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7881D33F-BD00-4249-9549-2D48EA80B126}"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122A597-B668-4524-8D4D-DC9A2D24C8FD}" type="slidenum">
              <a:rPr lang="zh-CN" altLang="en-US" smtClean="0"/>
              <a:t/>
            </a:fld>
            <a:endParaRPr lang="zh-CN" altLang="en-US"/>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PPT封面">
    <p:bg>
      <p:bgRef idx="1001">
        <a:schemeClr val="bg1"/>
      </p:bgRef>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81D33F-BD00-4249-9549-2D48EA80B126}"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122A597-B668-4524-8D4D-DC9A2D24C8FD}"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1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3410515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剪去单角的矩形 7"/>
          <p:cNvSpPr/>
          <p:nvPr/>
        </p:nvSpPr>
        <p:spPr>
          <a:xfrm>
            <a:off x="608370" y="1288451"/>
            <a:ext cx="10975260" cy="3533273"/>
          </a:xfrm>
          <a:prstGeom prst="snip1Rect">
            <a:avLst/>
          </a:prstGeom>
          <a:solidFill>
            <a:srgbClr val="C83B2E"/>
          </a:solidFill>
          <a:ln>
            <a:noFill/>
          </a:ln>
          <a:scene3d>
            <a:camera prst="isometricOffAxis2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282C67"/>
              </a:solidFill>
            </a:endParaRPr>
          </a:p>
        </p:txBody>
      </p:sp>
      <p:sp>
        <p:nvSpPr>
          <p:cNvPr id="2" name="标题 1"/>
          <p:cNvSpPr>
            <a:spLocks noGrp="1"/>
          </p:cNvSpPr>
          <p:nvPr>
            <p:ph type="ctrTitle"/>
          </p:nvPr>
        </p:nvSpPr>
        <p:spPr>
          <a:xfrm>
            <a:off x="1409903" y="2167329"/>
            <a:ext cx="5989984" cy="962887"/>
          </a:xfrm>
        </p:spPr>
        <p:txBody>
          <a:bodyPr>
            <a:normAutofit/>
          </a:bodyPr>
          <a:lstStyle/>
          <a:p>
            <a:r>
              <a:rPr lang="zh-CN" altLang="en-US" sz="4400" spc="-300">
                <a:solidFill>
                  <a:srgbClr val="FFFFFF"/>
                </a:solidFill>
                <a:latin typeface="Adobe 黑体 Std R" panose="020b0400000000000000" pitchFamily="34" charset="-122"/>
                <a:ea typeface="Adobe 黑体 Std R" panose="020b0400000000000000" pitchFamily="34" charset="-122"/>
              </a:rPr>
              <a:t>大学生</a:t>
            </a:r>
            <a:r>
              <a:rPr lang="zh-CN" altLang="en-US" sz="4400" spc="-300" smtClean="0">
                <a:solidFill>
                  <a:srgbClr val="FFFFFF"/>
                </a:solidFill>
                <a:latin typeface="Adobe 黑体 Std R" panose="020b0400000000000000" pitchFamily="34" charset="-122"/>
                <a:ea typeface="Adobe 黑体 Std R" panose="020b0400000000000000" pitchFamily="34" charset="-122"/>
              </a:rPr>
              <a:t>职业生涯规划</a:t>
            </a:r>
            <a:endParaRPr lang="zh-CN" altLang="en-US" sz="4400" spc="-300">
              <a:solidFill>
                <a:srgbClr val="FFFFFF"/>
              </a:solidFill>
              <a:latin typeface="Adobe 黑体 Std R" panose="020b0400000000000000" pitchFamily="34" charset="-122"/>
              <a:ea typeface="Adobe 黑体 Std R" panose="020b0400000000000000" pitchFamily="34" charset="-122"/>
            </a:endParaRPr>
          </a:p>
        </p:txBody>
      </p:sp>
      <p:sp>
        <p:nvSpPr>
          <p:cNvPr id="10" name="副标题 9"/>
          <p:cNvSpPr>
            <a:spLocks noGrp="1"/>
          </p:cNvSpPr>
          <p:nvPr>
            <p:ph type="subTitle" idx="1"/>
          </p:nvPr>
        </p:nvSpPr>
        <p:spPr>
          <a:xfrm>
            <a:off x="2113593" y="2034434"/>
            <a:ext cx="4582603" cy="421321"/>
          </a:xfrm>
        </p:spPr>
        <p:txBody>
          <a:bodyPr>
            <a:normAutofit fontScale="92500"/>
          </a:bodyPr>
          <a:lstStyle/>
          <a:p>
            <a:r>
              <a:rPr lang="en-US" altLang="zh-CN" smtClean="0">
                <a:solidFill>
                  <a:schemeClr val="bg1"/>
                </a:solidFill>
              </a:rPr>
              <a:t>Career planning of College Students</a:t>
            </a:r>
            <a:endParaRPr lang="zh-CN" altLang="en-US">
              <a:solidFill>
                <a:schemeClr val="bg1"/>
              </a:solidFill>
            </a:endParaRPr>
          </a:p>
        </p:txBody>
      </p:sp>
      <p:pic>
        <p:nvPicPr>
          <p:cNvPr id="11" name="图片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64092" y="830341"/>
            <a:ext cx="4455334" cy="4099270"/>
          </a:xfrm>
          <a:prstGeom prst="rect">
            <a:avLst/>
          </a:prstGeom>
        </p:spPr>
      </p:pic>
      <p:sp>
        <p:nvSpPr>
          <p:cNvPr id="12" name="副标题 9"/>
          <p:cNvSpPr txBox="1"/>
          <p:nvPr/>
        </p:nvSpPr>
        <p:spPr>
          <a:xfrm>
            <a:off x="2113593" y="4666669"/>
            <a:ext cx="2747820" cy="421321"/>
          </a:xfrm>
          <a:prstGeom prst="rect">
            <a:avLst/>
          </a:prstGeom>
        </p:spPr>
        <p:txBody>
          <a:bodyPr vert="horz" lIns="91440" tIns="45720" rIns="91440" bIns="45720" rtlCol="0">
            <a:normAutofit/>
          </a:bodyPr>
          <a:lstStyle>
            <a:defPPr>
              <a:defRPr lang="zh-CN"/>
            </a:defPPr>
            <a:lvl1pPr marL="0" indent="0" algn="ctr" defTabSz="914400" rtl="0" eaLnBrk="1" latinLnBrk="0" hangingPunct="1">
              <a:lnSpc>
                <a:spcPct val="90000"/>
              </a:lnSpc>
              <a:spcBef>
                <a:spcPts val="1000"/>
              </a:spcBef>
              <a:buFont typeface="Arial"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r>
              <a:rPr lang="zh-CN" altLang="en-US" sz="1600" smtClean="0">
                <a:solidFill>
                  <a:schemeClr val="bg2">
                    <a:lumMod val="50000"/>
                  </a:schemeClr>
                </a:solidFill>
              </a:rPr>
              <a:t>这里输入院校专业信息</a:t>
            </a:r>
            <a:endParaRPr lang="zh-CN" altLang="en-US" sz="1600">
              <a:solidFill>
                <a:schemeClr val="bg2">
                  <a:lumMod val="50000"/>
                </a:schemeClr>
              </a:solidFill>
            </a:endParaRPr>
          </a:p>
        </p:txBody>
      </p:sp>
      <p:sp>
        <p:nvSpPr>
          <p:cNvPr id="7" name="矩形 6"/>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9" name="矩形 8"/>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3" name="圆角矩形 12"/>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4"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01</a:t>
            </a:r>
            <a:endParaRPr lang="zh-CN" altLang="en-US" sz="4000" b="1">
              <a:solidFill>
                <a:schemeClr val="bg1"/>
              </a:solidFill>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3" presetClass="entr" presetSubtype="16" dur="50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par>
                                <p:cTn id="14" presetID="53" presetClass="entr" presetSubtype="16" dur="500" fill="hold" grpId="0" nodeType="with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 calcmode="lin" valueType="num">
                                      <p:cBhvr>
                                        <p:cTn id="16"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17"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18" dur="500"/>
                                        <p:tgtEl>
                                          <p:spTgt spid="10">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p:bldP spid="10" grpId="0" build="p"/>
      <p:bldP spid="1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2146953" y="1691668"/>
            <a:ext cx="2784515" cy="565035"/>
          </a:xfrm>
        </p:spPr>
        <p:txBody>
          <a:bodyPr>
            <a:normAutofit/>
          </a:bodyPr>
          <a:lstStyle/>
          <a:p>
            <a:pPr marL="0" indent="0">
              <a:buNone/>
            </a:pPr>
            <a:r>
              <a:rPr lang="zh-CN" altLang="en-US" sz="2400" spc="300" smtClean="0">
                <a:solidFill>
                  <a:srgbClr val="D03D30"/>
                </a:solidFill>
                <a:latin typeface="Adobe 黑体 Std R" panose="020b0400000000000000" pitchFamily="34" charset="-122"/>
                <a:ea typeface="Adobe 黑体 Std R" panose="020b0400000000000000" pitchFamily="34" charset="-122"/>
              </a:rPr>
              <a:t>分析自身因素</a:t>
            </a:r>
            <a:endParaRPr lang="zh-CN" altLang="en-US" sz="2400" spc="300">
              <a:solidFill>
                <a:srgbClr val="D03D30"/>
              </a:solidFill>
              <a:latin typeface="Adobe 黑体 Std R" panose="020b0400000000000000" pitchFamily="34" charset="-122"/>
              <a:ea typeface="Adobe 黑体 Std R" panose="020b0400000000000000" pitchFamily="34" charset="-122"/>
            </a:endParaRPr>
          </a:p>
        </p:txBody>
      </p:sp>
      <p:pic>
        <p:nvPicPr>
          <p:cNvPr id="26" name="图片 2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660" y="1516130"/>
            <a:ext cx="2005745" cy="953348"/>
          </a:xfrm>
          <a:prstGeom prst="rect">
            <a:avLst/>
          </a:prstGeom>
        </p:spPr>
      </p:pic>
      <p:pic>
        <p:nvPicPr>
          <p:cNvPr id="27" name="图片 2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4262" y="2380871"/>
            <a:ext cx="2005745" cy="953348"/>
          </a:xfrm>
          <a:prstGeom prst="rect">
            <a:avLst/>
          </a:prstGeom>
        </p:spPr>
      </p:pic>
      <p:pic>
        <p:nvPicPr>
          <p:cNvPr id="28" name="图片 2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8864" y="3238895"/>
            <a:ext cx="2005745" cy="953348"/>
          </a:xfrm>
          <a:prstGeom prst="rect">
            <a:avLst/>
          </a:prstGeom>
        </p:spPr>
      </p:pic>
      <p:pic>
        <p:nvPicPr>
          <p:cNvPr id="29" name="图片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3466" y="4103636"/>
            <a:ext cx="2005745" cy="953348"/>
          </a:xfrm>
          <a:prstGeom prst="rect">
            <a:avLst/>
          </a:prstGeom>
        </p:spPr>
      </p:pic>
      <p:sp>
        <p:nvSpPr>
          <p:cNvPr id="30" name="内容占位符 2"/>
          <p:cNvSpPr txBox="1"/>
          <p:nvPr/>
        </p:nvSpPr>
        <p:spPr>
          <a:xfrm>
            <a:off x="1278121" y="1691668"/>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01</a:t>
            </a:r>
            <a:endParaRPr lang="zh-CN" altLang="en-US" sz="4000" b="1">
              <a:solidFill>
                <a:schemeClr val="bg1"/>
              </a:solidFill>
            </a:endParaRPr>
          </a:p>
        </p:txBody>
      </p:sp>
      <p:sp>
        <p:nvSpPr>
          <p:cNvPr id="31" name="内容占位符 2"/>
          <p:cNvSpPr txBox="1"/>
          <p:nvPr/>
        </p:nvSpPr>
        <p:spPr>
          <a:xfrm>
            <a:off x="1489398" y="2568310"/>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02</a:t>
            </a:r>
            <a:endParaRPr lang="zh-CN" altLang="en-US" sz="4000" b="1">
              <a:solidFill>
                <a:schemeClr val="bg1"/>
              </a:solidFill>
            </a:endParaRPr>
          </a:p>
        </p:txBody>
      </p:sp>
      <p:sp>
        <p:nvSpPr>
          <p:cNvPr id="32" name="内容占位符 2"/>
          <p:cNvSpPr txBox="1"/>
          <p:nvPr/>
        </p:nvSpPr>
        <p:spPr>
          <a:xfrm>
            <a:off x="1704566" y="3433051"/>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03</a:t>
            </a:r>
            <a:endParaRPr lang="zh-CN" altLang="en-US" sz="4000" b="1">
              <a:solidFill>
                <a:schemeClr val="bg1"/>
              </a:solidFill>
            </a:endParaRPr>
          </a:p>
        </p:txBody>
      </p:sp>
      <p:sp>
        <p:nvSpPr>
          <p:cNvPr id="33" name="内容占位符 2"/>
          <p:cNvSpPr txBox="1"/>
          <p:nvPr/>
        </p:nvSpPr>
        <p:spPr>
          <a:xfrm>
            <a:off x="1967134" y="4291075"/>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04</a:t>
            </a:r>
            <a:endParaRPr lang="zh-CN" altLang="en-US" sz="4000" b="1">
              <a:solidFill>
                <a:schemeClr val="bg1"/>
              </a:solidFill>
            </a:endParaRPr>
          </a:p>
        </p:txBody>
      </p:sp>
      <p:sp>
        <p:nvSpPr>
          <p:cNvPr id="34" name="内容占位符 2"/>
          <p:cNvSpPr txBox="1"/>
          <p:nvPr/>
        </p:nvSpPr>
        <p:spPr>
          <a:xfrm>
            <a:off x="2393579" y="2539442"/>
            <a:ext cx="2784515" cy="565035"/>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2400" spc="300" smtClean="0">
                <a:solidFill>
                  <a:srgbClr val="D03D30"/>
                </a:solidFill>
                <a:latin typeface="Adobe 黑体 Std R" panose="020b0400000000000000" pitchFamily="34" charset="-122"/>
                <a:ea typeface="Adobe 黑体 Std R" panose="020b0400000000000000" pitchFamily="34" charset="-122"/>
              </a:rPr>
              <a:t>外在环境因素</a:t>
            </a:r>
            <a:endParaRPr lang="zh-CN" altLang="en-US" sz="2400" spc="300">
              <a:solidFill>
                <a:srgbClr val="D03D30"/>
              </a:solidFill>
              <a:latin typeface="Adobe 黑体 Std R" panose="020b0400000000000000" pitchFamily="34" charset="-122"/>
              <a:ea typeface="Adobe 黑体 Std R" panose="020b0400000000000000" pitchFamily="34" charset="-122"/>
            </a:endParaRPr>
          </a:p>
        </p:txBody>
      </p:sp>
      <p:sp>
        <p:nvSpPr>
          <p:cNvPr id="35" name="内容占位符 2"/>
          <p:cNvSpPr txBox="1"/>
          <p:nvPr/>
        </p:nvSpPr>
        <p:spPr>
          <a:xfrm>
            <a:off x="2685405" y="3458387"/>
            <a:ext cx="2784515" cy="565035"/>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2400" spc="300" smtClean="0">
                <a:solidFill>
                  <a:srgbClr val="D03D30"/>
                </a:solidFill>
                <a:latin typeface="Adobe 黑体 Std R" panose="020b0400000000000000" pitchFamily="34" charset="-122"/>
                <a:ea typeface="Adobe 黑体 Std R" panose="020b0400000000000000" pitchFamily="34" charset="-122"/>
              </a:rPr>
              <a:t>职业生涯规划</a:t>
            </a:r>
            <a:endParaRPr lang="zh-CN" altLang="en-US" sz="2400" spc="300">
              <a:solidFill>
                <a:srgbClr val="D03D30"/>
              </a:solidFill>
              <a:latin typeface="Adobe 黑体 Std R" panose="020b0400000000000000" pitchFamily="34" charset="-122"/>
              <a:ea typeface="Adobe 黑体 Std R" panose="020b0400000000000000" pitchFamily="34" charset="-122"/>
            </a:endParaRPr>
          </a:p>
        </p:txBody>
      </p:sp>
      <p:sp>
        <p:nvSpPr>
          <p:cNvPr id="36" name="内容占位符 2"/>
          <p:cNvSpPr txBox="1"/>
          <p:nvPr/>
        </p:nvSpPr>
        <p:spPr>
          <a:xfrm>
            <a:off x="2970007" y="4297793"/>
            <a:ext cx="2784515" cy="565035"/>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2400" spc="300" smtClean="0">
                <a:solidFill>
                  <a:srgbClr val="D03D30"/>
                </a:solidFill>
                <a:latin typeface="Adobe 黑体 Std R" panose="020b0400000000000000" pitchFamily="34" charset="-122"/>
                <a:ea typeface="Adobe 黑体 Std R" panose="020b0400000000000000" pitchFamily="34" charset="-122"/>
              </a:rPr>
              <a:t>如何执行计划</a:t>
            </a:r>
            <a:endParaRPr lang="zh-CN" altLang="en-US" sz="2400" spc="300">
              <a:solidFill>
                <a:srgbClr val="D03D30"/>
              </a:solidFill>
              <a:latin typeface="Adobe 黑体 Std R" panose="020b0400000000000000" pitchFamily="34" charset="-122"/>
              <a:ea typeface="Adobe 黑体 Std R" panose="020b0400000000000000" pitchFamily="34" charset="-122"/>
            </a:endParaRPr>
          </a:p>
        </p:txBody>
      </p:sp>
      <p:pic>
        <p:nvPicPr>
          <p:cNvPr id="37" name="图片 3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9920" y="1009807"/>
            <a:ext cx="6856782" cy="4189338"/>
          </a:xfrm>
          <a:prstGeom prst="rect">
            <a:avLst/>
          </a:prstGeom>
        </p:spPr>
      </p:pic>
      <p:sp>
        <p:nvSpPr>
          <p:cNvPr id="2" name="标题 1"/>
          <p:cNvSpPr>
            <a:spLocks noGrp="1"/>
          </p:cNvSpPr>
          <p:nvPr>
            <p:ph type="title"/>
          </p:nvPr>
        </p:nvSpPr>
        <p:spPr>
          <a:xfrm>
            <a:off x="7591539" y="2481878"/>
            <a:ext cx="3854986" cy="1325563"/>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目录</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catalog</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02</a:t>
            </a:r>
            <a:endParaRPr lang="zh-CN" altLang="en-US" sz="4000" b="1">
              <a:solidFill>
                <a:schemeClr val="bg1"/>
              </a:solidFill>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3" presetClass="entr" presetSubtype="16" dur="50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45" presetClass="entr" presetSubtype="0" dur="2000" fill="hold" nodeType="clickEffect">
                                  <p:stCondLst>
                                    <p:cond delay="0"/>
                                  </p:stCondLst>
                                  <p:childTnLst>
                                    <p:set>
                                      <p:cBhvr>
                                        <p:cTn id="17" dur="1" fill="hold">
                                          <p:stCondLst>
                                            <p:cond delay="0"/>
                                          </p:stCondLst>
                                        </p:cTn>
                                        <p:tgtEl>
                                          <p:spTgt spid="26"/>
                                        </p:tgtEl>
                                        <p:attrNameLst>
                                          <p:attrName>style.visibility</p:attrName>
                                        </p:attrNameLst>
                                      </p:cBhvr>
                                      <p:to>
                                        <p:strVal val="visible"/>
                                      </p:to>
                                    </p:set>
                                    <p:animEffect transition="in" filter="fade">
                                      <p:cBhvr>
                                        <p:cTn id="18" dur="2000"/>
                                        <p:tgtEl>
                                          <p:spTgt spid="26"/>
                                        </p:tgtEl>
                                      </p:cBhvr>
                                    </p:animEffect>
                                    <p:anim calcmode="lin" valueType="num">
                                      <p:cBhvr>
                                        <p:cTn id="19" dur="2000" fill="hold"/>
                                        <p:tgtEl>
                                          <p:spTgt spid="26"/>
                                        </p:tgtEl>
                                        <p:attrNameLst>
                                          <p:attrName>ppt_w</p:attrName>
                                        </p:attrNameLst>
                                      </p:cBhvr>
                                      <p:tavLst>
                                        <p:tav tm="0" fmla="#ppt_w*sin(2.5*pi*$)">
                                          <p:val>
                                            <p:fltVal val="0"/>
                                          </p:val>
                                        </p:tav>
                                        <p:tav tm="100000">
                                          <p:val>
                                            <p:fltVal val="1"/>
                                          </p:val>
                                        </p:tav>
                                      </p:tavLst>
                                    </p:anim>
                                    <p:anim calcmode="lin" valueType="num">
                                      <p:cBhvr>
                                        <p:cTn id="20" dur="2000" fill="hold"/>
                                        <p:tgtEl>
                                          <p:spTgt spid="26"/>
                                        </p:tgtEl>
                                        <p:attrNameLst>
                                          <p:attrName>ppt_h</p:attrName>
                                        </p:attrNameLst>
                                      </p:cBhvr>
                                      <p:tavLst>
                                        <p:tav tm="0">
                                          <p:val>
                                            <p:strVal val="#ppt_h"/>
                                          </p:val>
                                        </p:tav>
                                        <p:tav tm="100000">
                                          <p:val>
                                            <p:strVal val="#ppt_h"/>
                                          </p:val>
                                        </p:tav>
                                      </p:tavLst>
                                    </p:anim>
                                  </p:childTnLst>
                                </p:cTn>
                              </p:par>
                              <p:par>
                                <p:cTn id="21" presetID="45" presetClass="entr" presetSubtype="0" dur="2000" fill="hold" grpId="0" nodeType="with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2000"/>
                                        <p:tgtEl>
                                          <p:spTgt spid="30"/>
                                        </p:tgtEl>
                                      </p:cBhvr>
                                    </p:animEffect>
                                    <p:anim calcmode="lin" valueType="num">
                                      <p:cBhvr>
                                        <p:cTn id="24" dur="2000" fill="hold"/>
                                        <p:tgtEl>
                                          <p:spTgt spid="30"/>
                                        </p:tgtEl>
                                        <p:attrNameLst>
                                          <p:attrName>ppt_w</p:attrName>
                                        </p:attrNameLst>
                                      </p:cBhvr>
                                      <p:tavLst>
                                        <p:tav tm="0" fmla="#ppt_w*sin(2.5*pi*$)">
                                          <p:val>
                                            <p:fltVal val="0"/>
                                          </p:val>
                                        </p:tav>
                                        <p:tav tm="100000">
                                          <p:val>
                                            <p:fltVal val="1"/>
                                          </p:val>
                                        </p:tav>
                                      </p:tavLst>
                                    </p:anim>
                                    <p:anim calcmode="lin" valueType="num">
                                      <p:cBhvr>
                                        <p:cTn id="25" dur="2000" fill="hold"/>
                                        <p:tgtEl>
                                          <p:spTgt spid="30"/>
                                        </p:tgtEl>
                                        <p:attrNameLst>
                                          <p:attrName>ppt_h</p:attrName>
                                        </p:attrNameLst>
                                      </p:cBhvr>
                                      <p:tavLst>
                                        <p:tav tm="0">
                                          <p:val>
                                            <p:strVal val="#ppt_h"/>
                                          </p:val>
                                        </p:tav>
                                        <p:tav tm="100000">
                                          <p:val>
                                            <p:strVal val="#ppt_h"/>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10" presetClass="entr" presetSubtype="0" dur="50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fade">
                                      <p:cBhvr>
                                        <p:cTn id="30" dur="500"/>
                                        <p:tgtEl>
                                          <p:spTgt spid="3">
                                            <p:txEl>
                                              <p:pRg st="0" end="0"/>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45" presetClass="entr" presetSubtype="0" dur="2000" fill="hold" grpId="0" nodeType="click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2000"/>
                                        <p:tgtEl>
                                          <p:spTgt spid="31"/>
                                        </p:tgtEl>
                                      </p:cBhvr>
                                    </p:animEffect>
                                    <p:anim calcmode="lin" valueType="num">
                                      <p:cBhvr>
                                        <p:cTn id="36" dur="2000" fill="hold"/>
                                        <p:tgtEl>
                                          <p:spTgt spid="31"/>
                                        </p:tgtEl>
                                        <p:attrNameLst>
                                          <p:attrName>ppt_w</p:attrName>
                                        </p:attrNameLst>
                                      </p:cBhvr>
                                      <p:tavLst>
                                        <p:tav tm="0" fmla="#ppt_w*sin(2.5*pi*$)">
                                          <p:val>
                                            <p:fltVal val="0"/>
                                          </p:val>
                                        </p:tav>
                                        <p:tav tm="100000">
                                          <p:val>
                                            <p:fltVal val="1"/>
                                          </p:val>
                                        </p:tav>
                                      </p:tavLst>
                                    </p:anim>
                                    <p:anim calcmode="lin" valueType="num">
                                      <p:cBhvr>
                                        <p:cTn id="37" dur="2000" fill="hold"/>
                                        <p:tgtEl>
                                          <p:spTgt spid="31"/>
                                        </p:tgtEl>
                                        <p:attrNameLst>
                                          <p:attrName>ppt_h</p:attrName>
                                        </p:attrNameLst>
                                      </p:cBhvr>
                                      <p:tavLst>
                                        <p:tav tm="0">
                                          <p:val>
                                            <p:strVal val="#ppt_h"/>
                                          </p:val>
                                        </p:tav>
                                        <p:tav tm="100000">
                                          <p:val>
                                            <p:strVal val="#ppt_h"/>
                                          </p:val>
                                        </p:tav>
                                      </p:tavLst>
                                    </p:anim>
                                  </p:childTnLst>
                                </p:cTn>
                              </p:par>
                              <p:par>
                                <p:cTn id="38" presetID="45" presetClass="entr" presetSubtype="0" dur="2000" fill="hold" nodeType="with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2000"/>
                                        <p:tgtEl>
                                          <p:spTgt spid="27"/>
                                        </p:tgtEl>
                                      </p:cBhvr>
                                    </p:animEffect>
                                    <p:anim calcmode="lin" valueType="num">
                                      <p:cBhvr>
                                        <p:cTn id="41" dur="2000" fill="hold"/>
                                        <p:tgtEl>
                                          <p:spTgt spid="27"/>
                                        </p:tgtEl>
                                        <p:attrNameLst>
                                          <p:attrName>ppt_w</p:attrName>
                                        </p:attrNameLst>
                                      </p:cBhvr>
                                      <p:tavLst>
                                        <p:tav tm="0" fmla="#ppt_w*sin(2.5*pi*$)">
                                          <p:val>
                                            <p:fltVal val="0"/>
                                          </p:val>
                                        </p:tav>
                                        <p:tav tm="100000">
                                          <p:val>
                                            <p:fltVal val="1"/>
                                          </p:val>
                                        </p:tav>
                                      </p:tavLst>
                                    </p:anim>
                                    <p:anim calcmode="lin" valueType="num">
                                      <p:cBhvr>
                                        <p:cTn id="42" dur="2000" fill="hold"/>
                                        <p:tgtEl>
                                          <p:spTgt spid="27"/>
                                        </p:tgtEl>
                                        <p:attrNameLst>
                                          <p:attrName>ppt_h</p:attrName>
                                        </p:attrNameLst>
                                      </p:cBhvr>
                                      <p:tavLst>
                                        <p:tav tm="0">
                                          <p:val>
                                            <p:strVal val="#ppt_h"/>
                                          </p:val>
                                        </p:tav>
                                        <p:tav tm="100000">
                                          <p:val>
                                            <p:strVal val="#ppt_h"/>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500" fill="hold" grpId="0" nodeType="click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45" presetClass="entr" presetSubtype="0" dur="2000" fill="hold" grpId="0" nodeType="clickEffect">
                                  <p:stCondLst>
                                    <p:cond delay="0"/>
                                  </p:stCondLst>
                                  <p:childTnLst>
                                    <p:set>
                                      <p:cBhvr>
                                        <p:cTn id="51" dur="1" fill="hold">
                                          <p:stCondLst>
                                            <p:cond delay="0"/>
                                          </p:stCondLst>
                                        </p:cTn>
                                        <p:tgtEl>
                                          <p:spTgt spid="32"/>
                                        </p:tgtEl>
                                        <p:attrNameLst>
                                          <p:attrName>style.visibility</p:attrName>
                                        </p:attrNameLst>
                                      </p:cBhvr>
                                      <p:to>
                                        <p:strVal val="visible"/>
                                      </p:to>
                                    </p:set>
                                    <p:animEffect transition="in" filter="fade">
                                      <p:cBhvr>
                                        <p:cTn id="52" dur="2000"/>
                                        <p:tgtEl>
                                          <p:spTgt spid="32"/>
                                        </p:tgtEl>
                                      </p:cBhvr>
                                    </p:animEffect>
                                    <p:anim calcmode="lin" valueType="num">
                                      <p:cBhvr>
                                        <p:cTn id="53" dur="2000" fill="hold"/>
                                        <p:tgtEl>
                                          <p:spTgt spid="32"/>
                                        </p:tgtEl>
                                        <p:attrNameLst>
                                          <p:attrName>ppt_w</p:attrName>
                                        </p:attrNameLst>
                                      </p:cBhvr>
                                      <p:tavLst>
                                        <p:tav tm="0" fmla="#ppt_w*sin(2.5*pi*$)">
                                          <p:val>
                                            <p:fltVal val="0"/>
                                          </p:val>
                                        </p:tav>
                                        <p:tav tm="100000">
                                          <p:val>
                                            <p:fltVal val="1"/>
                                          </p:val>
                                        </p:tav>
                                      </p:tavLst>
                                    </p:anim>
                                    <p:anim calcmode="lin" valueType="num">
                                      <p:cBhvr>
                                        <p:cTn id="54" dur="2000" fill="hold"/>
                                        <p:tgtEl>
                                          <p:spTgt spid="32"/>
                                        </p:tgtEl>
                                        <p:attrNameLst>
                                          <p:attrName>ppt_h</p:attrName>
                                        </p:attrNameLst>
                                      </p:cBhvr>
                                      <p:tavLst>
                                        <p:tav tm="0">
                                          <p:val>
                                            <p:strVal val="#ppt_h"/>
                                          </p:val>
                                        </p:tav>
                                        <p:tav tm="100000">
                                          <p:val>
                                            <p:strVal val="#ppt_h"/>
                                          </p:val>
                                        </p:tav>
                                      </p:tavLst>
                                    </p:anim>
                                  </p:childTnLst>
                                </p:cTn>
                              </p:par>
                              <p:par>
                                <p:cTn id="55" presetID="45" presetClass="entr" presetSubtype="0" dur="2000" fill="hold" nodeType="with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2000"/>
                                        <p:tgtEl>
                                          <p:spTgt spid="28"/>
                                        </p:tgtEl>
                                      </p:cBhvr>
                                    </p:animEffect>
                                    <p:anim calcmode="lin" valueType="num">
                                      <p:cBhvr>
                                        <p:cTn id="58" dur="2000" fill="hold"/>
                                        <p:tgtEl>
                                          <p:spTgt spid="28"/>
                                        </p:tgtEl>
                                        <p:attrNameLst>
                                          <p:attrName>ppt_w</p:attrName>
                                        </p:attrNameLst>
                                      </p:cBhvr>
                                      <p:tavLst>
                                        <p:tav tm="0" fmla="#ppt_w*sin(2.5*pi*$)">
                                          <p:val>
                                            <p:fltVal val="0"/>
                                          </p:val>
                                        </p:tav>
                                        <p:tav tm="100000">
                                          <p:val>
                                            <p:fltVal val="1"/>
                                          </p:val>
                                        </p:tav>
                                      </p:tavLst>
                                    </p:anim>
                                    <p:anim calcmode="lin" valueType="num">
                                      <p:cBhvr>
                                        <p:cTn id="59" dur="2000" fill="hold"/>
                                        <p:tgtEl>
                                          <p:spTgt spid="28"/>
                                        </p:tgtEl>
                                        <p:attrNameLst>
                                          <p:attrName>ppt_h</p:attrName>
                                        </p:attrNameLst>
                                      </p:cBhvr>
                                      <p:tavLst>
                                        <p:tav tm="0">
                                          <p:val>
                                            <p:strVal val="#ppt_h"/>
                                          </p:val>
                                        </p:tav>
                                        <p:tav tm="100000">
                                          <p:val>
                                            <p:strVal val="#ppt_h"/>
                                          </p:val>
                                        </p:tav>
                                      </p:tavLst>
                                    </p:anim>
                                  </p:childTnLst>
                                </p:cTn>
                              </p:par>
                            </p:childTnLst>
                          </p:cTn>
                        </p:par>
                      </p:childTnLst>
                    </p:cTn>
                  </p:par>
                  <p:par>
                    <p:cTn id="60" fill="hold" nodeType="clickPar">
                      <p:stCondLst>
                        <p:cond delay="indefinite"/>
                      </p:stCondLst>
                      <p:childTnLst>
                        <p:par>
                          <p:cTn id="61" fill="hold">
                            <p:stCondLst>
                              <p:cond delay="0"/>
                            </p:stCondLst>
                            <p:childTnLst>
                              <p:par>
                                <p:cTn id="62" presetID="10" presetClass="entr" presetSubtype="0" dur="500" fill="hold" grpId="0" nodeType="clickEffect">
                                  <p:stCondLst>
                                    <p:cond delay="0"/>
                                  </p:stCondLst>
                                  <p:childTnLst>
                                    <p:set>
                                      <p:cBhvr>
                                        <p:cTn id="63" dur="1" fill="hold">
                                          <p:stCondLst>
                                            <p:cond delay="0"/>
                                          </p:stCondLst>
                                        </p:cTn>
                                        <p:tgtEl>
                                          <p:spTgt spid="35"/>
                                        </p:tgtEl>
                                        <p:attrNameLst>
                                          <p:attrName>style.visibility</p:attrName>
                                        </p:attrNameLst>
                                      </p:cBhvr>
                                      <p:to>
                                        <p:strVal val="visible"/>
                                      </p:to>
                                    </p:set>
                                    <p:animEffect transition="in" filter="fade">
                                      <p:cBhvr>
                                        <p:cTn id="64" dur="500"/>
                                        <p:tgtEl>
                                          <p:spTgt spid="35"/>
                                        </p:tgtEl>
                                      </p:cBhvr>
                                    </p:animEffect>
                                  </p:childTnLst>
                                </p:cTn>
                              </p:par>
                            </p:childTnLst>
                          </p:cTn>
                        </p:par>
                      </p:childTnLst>
                    </p:cTn>
                  </p:par>
                  <p:par>
                    <p:cTn id="65" fill="hold" nodeType="clickPar">
                      <p:stCondLst>
                        <p:cond delay="indefinite"/>
                      </p:stCondLst>
                      <p:childTnLst>
                        <p:par>
                          <p:cTn id="66" fill="hold">
                            <p:stCondLst>
                              <p:cond delay="0"/>
                            </p:stCondLst>
                            <p:childTnLst>
                              <p:par>
                                <p:cTn id="67" presetID="45" presetClass="entr" presetSubtype="0" dur="2000" fill="hold" grpId="0" nodeType="clickEffect">
                                  <p:stCondLst>
                                    <p:cond delay="0"/>
                                  </p:stCondLst>
                                  <p:childTnLst>
                                    <p:set>
                                      <p:cBhvr>
                                        <p:cTn id="68" dur="1" fill="hold">
                                          <p:stCondLst>
                                            <p:cond delay="0"/>
                                          </p:stCondLst>
                                        </p:cTn>
                                        <p:tgtEl>
                                          <p:spTgt spid="33"/>
                                        </p:tgtEl>
                                        <p:attrNameLst>
                                          <p:attrName>style.visibility</p:attrName>
                                        </p:attrNameLst>
                                      </p:cBhvr>
                                      <p:to>
                                        <p:strVal val="visible"/>
                                      </p:to>
                                    </p:set>
                                    <p:animEffect transition="in" filter="fade">
                                      <p:cBhvr>
                                        <p:cTn id="69" dur="2000"/>
                                        <p:tgtEl>
                                          <p:spTgt spid="33"/>
                                        </p:tgtEl>
                                      </p:cBhvr>
                                    </p:animEffect>
                                    <p:anim calcmode="lin" valueType="num">
                                      <p:cBhvr>
                                        <p:cTn id="70" dur="2000" fill="hold"/>
                                        <p:tgtEl>
                                          <p:spTgt spid="33"/>
                                        </p:tgtEl>
                                        <p:attrNameLst>
                                          <p:attrName>ppt_w</p:attrName>
                                        </p:attrNameLst>
                                      </p:cBhvr>
                                      <p:tavLst>
                                        <p:tav tm="0" fmla="#ppt_w*sin(2.5*pi*$)">
                                          <p:val>
                                            <p:fltVal val="0"/>
                                          </p:val>
                                        </p:tav>
                                        <p:tav tm="100000">
                                          <p:val>
                                            <p:fltVal val="1"/>
                                          </p:val>
                                        </p:tav>
                                      </p:tavLst>
                                    </p:anim>
                                    <p:anim calcmode="lin" valueType="num">
                                      <p:cBhvr>
                                        <p:cTn id="71" dur="2000" fill="hold"/>
                                        <p:tgtEl>
                                          <p:spTgt spid="33"/>
                                        </p:tgtEl>
                                        <p:attrNameLst>
                                          <p:attrName>ppt_h</p:attrName>
                                        </p:attrNameLst>
                                      </p:cBhvr>
                                      <p:tavLst>
                                        <p:tav tm="0">
                                          <p:val>
                                            <p:strVal val="#ppt_h"/>
                                          </p:val>
                                        </p:tav>
                                        <p:tav tm="100000">
                                          <p:val>
                                            <p:strVal val="#ppt_h"/>
                                          </p:val>
                                        </p:tav>
                                      </p:tavLst>
                                    </p:anim>
                                  </p:childTnLst>
                                </p:cTn>
                              </p:par>
                              <p:par>
                                <p:cTn id="72" presetID="45" presetClass="entr" presetSubtype="0" dur="2000" fill="hold" nodeType="withEffect">
                                  <p:stCondLst>
                                    <p:cond delay="0"/>
                                  </p:stCondLst>
                                  <p:childTnLst>
                                    <p:set>
                                      <p:cBhvr>
                                        <p:cTn id="73" dur="1" fill="hold">
                                          <p:stCondLst>
                                            <p:cond delay="0"/>
                                          </p:stCondLst>
                                        </p:cTn>
                                        <p:tgtEl>
                                          <p:spTgt spid="29"/>
                                        </p:tgtEl>
                                        <p:attrNameLst>
                                          <p:attrName>style.visibility</p:attrName>
                                        </p:attrNameLst>
                                      </p:cBhvr>
                                      <p:to>
                                        <p:strVal val="visible"/>
                                      </p:to>
                                    </p:set>
                                    <p:animEffect transition="in" filter="fade">
                                      <p:cBhvr>
                                        <p:cTn id="74" dur="2000"/>
                                        <p:tgtEl>
                                          <p:spTgt spid="29"/>
                                        </p:tgtEl>
                                      </p:cBhvr>
                                    </p:animEffect>
                                    <p:anim calcmode="lin" valueType="num">
                                      <p:cBhvr>
                                        <p:cTn id="75" dur="2000" fill="hold"/>
                                        <p:tgtEl>
                                          <p:spTgt spid="29"/>
                                        </p:tgtEl>
                                        <p:attrNameLst>
                                          <p:attrName>ppt_w</p:attrName>
                                        </p:attrNameLst>
                                      </p:cBhvr>
                                      <p:tavLst>
                                        <p:tav tm="0" fmla="#ppt_w*sin(2.5*pi*$)">
                                          <p:val>
                                            <p:fltVal val="0"/>
                                          </p:val>
                                        </p:tav>
                                        <p:tav tm="100000">
                                          <p:val>
                                            <p:fltVal val="1"/>
                                          </p:val>
                                        </p:tav>
                                      </p:tavLst>
                                    </p:anim>
                                    <p:anim calcmode="lin" valueType="num">
                                      <p:cBhvr>
                                        <p:cTn id="76" dur="2000" fill="hold"/>
                                        <p:tgtEl>
                                          <p:spTgt spid="29"/>
                                        </p:tgtEl>
                                        <p:attrNameLst>
                                          <p:attrName>ppt_h</p:attrName>
                                        </p:attrNameLst>
                                      </p:cBhvr>
                                      <p:tavLst>
                                        <p:tav tm="0">
                                          <p:val>
                                            <p:strVal val="#ppt_h"/>
                                          </p:val>
                                        </p:tav>
                                        <p:tav tm="100000">
                                          <p:val>
                                            <p:strVal val="#ppt_h"/>
                                          </p:val>
                                        </p:tav>
                                      </p:tavLst>
                                    </p:anim>
                                  </p:childTnLst>
                                </p:cTn>
                              </p:par>
                            </p:childTnLst>
                          </p:cTn>
                        </p:par>
                      </p:childTnLst>
                    </p:cTn>
                  </p:par>
                  <p:par>
                    <p:cTn id="77" fill="hold" nodeType="clickPar">
                      <p:stCondLst>
                        <p:cond delay="indefinite"/>
                      </p:stCondLst>
                      <p:childTnLst>
                        <p:par>
                          <p:cTn id="78" fill="hold">
                            <p:stCondLst>
                              <p:cond delay="0"/>
                            </p:stCondLst>
                            <p:childTnLst>
                              <p:par>
                                <p:cTn id="79" presetID="10" presetClass="entr" presetSubtype="0" dur="500" fill="hold" grpId="0" nodeType="clickEffect">
                                  <p:stCondLst>
                                    <p:cond delay="0"/>
                                  </p:stCondLst>
                                  <p:childTnLst>
                                    <p:set>
                                      <p:cBhvr>
                                        <p:cTn id="80" dur="1" fill="hold">
                                          <p:stCondLst>
                                            <p:cond delay="0"/>
                                          </p:stCondLst>
                                        </p:cTn>
                                        <p:tgtEl>
                                          <p:spTgt spid="36"/>
                                        </p:tgtEl>
                                        <p:attrNameLst>
                                          <p:attrName>style.visibility</p:attrName>
                                        </p:attrNameLst>
                                      </p:cBhvr>
                                      <p:to>
                                        <p:strVal val="visible"/>
                                      </p:to>
                                    </p:set>
                                    <p:animEffect transition="in" filter="fade">
                                      <p:cBhvr>
                                        <p:cTn id="81"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0" grpId="0"/>
      <p:bldP spid="31" grpId="0"/>
      <p:bldP spid="32" grpId="0"/>
      <p:bldP spid="33" grpId="0"/>
      <p:bldP spid="34" grpId="0"/>
      <p:bldP spid="35" grpId="0"/>
      <p:bldP spid="36" grpId="0"/>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内容占位符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423" y="733553"/>
            <a:ext cx="7634690" cy="3424385"/>
          </a:xfrm>
        </p:spPr>
      </p:pic>
      <p:sp>
        <p:nvSpPr>
          <p:cNvPr id="2" name="标题 1"/>
          <p:cNvSpPr>
            <a:spLocks noGrp="1"/>
          </p:cNvSpPr>
          <p:nvPr>
            <p:ph type="title"/>
          </p:nvPr>
        </p:nvSpPr>
        <p:spPr>
          <a:xfrm>
            <a:off x="915318" y="1509312"/>
            <a:ext cx="4604133"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第一章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one</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03</a:t>
            </a:r>
            <a:endParaRPr lang="zh-CN" altLang="en-US" sz="4000" b="1">
              <a:solidFill>
                <a:schemeClr val="bg1"/>
              </a:solidFill>
            </a:endParaRPr>
          </a:p>
        </p:txBody>
      </p:sp>
      <p:sp>
        <p:nvSpPr>
          <p:cNvPr id="6" name="矩形 5"/>
          <p:cNvSpPr/>
          <p:nvPr/>
        </p:nvSpPr>
        <p:spPr>
          <a:xfrm>
            <a:off x="6836425" y="2160750"/>
            <a:ext cx="4549965" cy="7694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spc="300" smtClean="0">
                <a:solidFill>
                  <a:srgbClr val="D03D30"/>
                </a:solidFill>
                <a:latin typeface="Adobe 黑体 Std R" panose="020b0400000000000000" pitchFamily="34" charset="-122"/>
                <a:ea typeface="Adobe 黑体 Std R" panose="020b0400000000000000" pitchFamily="34" charset="-122"/>
              </a:rPr>
              <a:t>分析自身因素</a:t>
            </a:r>
            <a:endParaRPr lang="zh-CN" altLang="en-US" sz="4400" spc="300">
              <a:solidFill>
                <a:srgbClr val="D03D30"/>
              </a:solidFill>
              <a:latin typeface="Adobe 黑体 Std R" panose="020b0400000000000000" pitchFamily="34" charset="-122"/>
              <a:ea typeface="Adobe 黑体 Std R" panose="020b0400000000000000" pitchFamily="34" charset="-122"/>
            </a:endParaRPr>
          </a:p>
        </p:txBody>
      </p:sp>
      <p:sp>
        <p:nvSpPr>
          <p:cNvPr id="23" name="矩形 22"/>
          <p:cNvSpPr/>
          <p:nvPr/>
        </p:nvSpPr>
        <p:spPr>
          <a:xfrm>
            <a:off x="2165386" y="4046252"/>
            <a:ext cx="7556653" cy="8242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bg1">
                    <a:lumMod val="50000"/>
                  </a:schemeClr>
                </a:solidFill>
                <a:latin typeface="微软雅黑" panose="020b0503020204020204" pitchFamily="34" charset="-122"/>
                <a:ea typeface="微软雅黑" panose="020b0503020204020204" pitchFamily="34" charset="-122"/>
              </a:rPr>
              <a:t>再次</a:t>
            </a:r>
            <a:r>
              <a:rPr lang="zh-CN" altLang="en-US" sz="1100" smtClean="0">
                <a:solidFill>
                  <a:schemeClr val="bg1">
                    <a:lumMod val="50000"/>
                  </a:schemeClr>
                </a:solidFill>
                <a:latin typeface="微软雅黑" panose="020b0503020204020204" pitchFamily="34" charset="-122"/>
                <a:ea typeface="微软雅黑" panose="020b0503020204020204" pitchFamily="34" charset="-122"/>
              </a:rPr>
              <a:t>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a:t>
            </a:r>
            <a:endParaRPr lang="zh-CN" altLang="en-US" sz="1100" smtClean="0">
              <a:solidFill>
                <a:schemeClr val="bg1">
                  <a:lumMod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6" presetClass="entr" presetSubtype="0" dur="20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80">
                                          <p:stCondLst>
                                            <p:cond delay="0"/>
                                          </p:stCondLst>
                                        </p:cTn>
                                        <p:tgtEl>
                                          <p:spTgt spid="6"/>
                                        </p:tgtEl>
                                      </p:cBhvr>
                                    </p:animEffect>
                                    <p:anim calcmode="lin" valueType="num">
                                      <p:cBhvr>
                                        <p:cTn id="20"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5" dur="26">
                                          <p:stCondLst>
                                            <p:cond delay="650"/>
                                          </p:stCondLst>
                                        </p:cTn>
                                        <p:tgtEl>
                                          <p:spTgt spid="6"/>
                                        </p:tgtEl>
                                      </p:cBhvr>
                                      <p:to x="100000" y="60000"/>
                                    </p:animScale>
                                    <p:animScale>
                                      <p:cBhvr>
                                        <p:cTn id="26" dur="166" decel="50000">
                                          <p:stCondLst>
                                            <p:cond delay="676"/>
                                          </p:stCondLst>
                                        </p:cTn>
                                        <p:tgtEl>
                                          <p:spTgt spid="6"/>
                                        </p:tgtEl>
                                      </p:cBhvr>
                                      <p:to x="100000" y="100000"/>
                                    </p:animScale>
                                    <p:animScale>
                                      <p:cBhvr>
                                        <p:cTn id="27" dur="26">
                                          <p:stCondLst>
                                            <p:cond delay="1312"/>
                                          </p:stCondLst>
                                        </p:cTn>
                                        <p:tgtEl>
                                          <p:spTgt spid="6"/>
                                        </p:tgtEl>
                                      </p:cBhvr>
                                      <p:to x="100000" y="80000"/>
                                    </p:animScale>
                                    <p:animScale>
                                      <p:cBhvr>
                                        <p:cTn id="28" dur="166" decel="50000">
                                          <p:stCondLst>
                                            <p:cond delay="1338"/>
                                          </p:stCondLst>
                                        </p:cTn>
                                        <p:tgtEl>
                                          <p:spTgt spid="6"/>
                                        </p:tgtEl>
                                      </p:cBhvr>
                                      <p:to x="100000" y="100000"/>
                                    </p:animScale>
                                    <p:animScale>
                                      <p:cBhvr>
                                        <p:cTn id="29" dur="26">
                                          <p:stCondLst>
                                            <p:cond delay="1642"/>
                                          </p:stCondLst>
                                        </p:cTn>
                                        <p:tgtEl>
                                          <p:spTgt spid="6"/>
                                        </p:tgtEl>
                                      </p:cBhvr>
                                      <p:to x="100000" y="90000"/>
                                    </p:animScale>
                                    <p:animScale>
                                      <p:cBhvr>
                                        <p:cTn id="30" dur="166" decel="50000">
                                          <p:stCondLst>
                                            <p:cond delay="1668"/>
                                          </p:stCondLst>
                                        </p:cTn>
                                        <p:tgtEl>
                                          <p:spTgt spid="6"/>
                                        </p:tgtEl>
                                      </p:cBhvr>
                                      <p:to x="100000" y="100000"/>
                                    </p:animScale>
                                    <p:animScale>
                                      <p:cBhvr>
                                        <p:cTn id="31" dur="26">
                                          <p:stCondLst>
                                            <p:cond delay="1808"/>
                                          </p:stCondLst>
                                        </p:cTn>
                                        <p:tgtEl>
                                          <p:spTgt spid="6"/>
                                        </p:tgtEl>
                                      </p:cBhvr>
                                      <p:to x="100000" y="95000"/>
                                    </p:animScale>
                                    <p:animScale>
                                      <p:cBhvr>
                                        <p:cTn id="32" dur="166" decel="50000">
                                          <p:stCondLst>
                                            <p:cond delay="1834"/>
                                          </p:stCondLst>
                                        </p:cTn>
                                        <p:tgtEl>
                                          <p:spTgt spid="6"/>
                                        </p:tgtEl>
                                      </p:cBhvr>
                                      <p:to x="100000" y="100000"/>
                                    </p:animScale>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grpId="0" nodeType="clickEffect">
                                  <p:stCondLst>
                                    <p:cond delay="0"/>
                                  </p:stCondLst>
                                  <p:iterate type="wd">
                                    <p:tmAbs val="200"/>
                                  </p:iterate>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2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458465" y="2434335"/>
            <a:ext cx="2516625" cy="1325563"/>
          </a:xfrm>
        </p:spPr>
        <p:txBody>
          <a:bodyPr>
            <a:normAutofit/>
          </a:bodyPr>
          <a:lstStyle/>
          <a:p>
            <a:pPr>
              <a:lnSpc>
                <a:spcPct val="150000"/>
              </a:lnSpc>
            </a:pPr>
            <a:r>
              <a:rPr lang="zh-CN" altLang="en-US" sz="1200" smtClean="0"/>
              <a:t>单击此处添加文字说明单击此处添加文字说明单击此处添加文字说明单击此处添加文字说明单击此处添加文字说明</a:t>
            </a:r>
            <a:endParaRPr lang="zh-CN" altLang="en-US" sz="1200"/>
          </a:p>
        </p:txBody>
      </p:sp>
      <p:sp>
        <p:nvSpPr>
          <p:cNvPr id="3" name="内容占位符 2"/>
          <p:cNvSpPr>
            <a:spLocks noGrp="1"/>
          </p:cNvSpPr>
          <p:nvPr>
            <p:ph idx="1"/>
          </p:nvPr>
        </p:nvSpPr>
        <p:spPr>
          <a:xfrm>
            <a:off x="1675752" y="106994"/>
            <a:ext cx="2698214" cy="609103"/>
          </a:xfrm>
        </p:spPr>
        <p:txBody>
          <a:bodyPr/>
          <a:lstStyle/>
          <a:p>
            <a:pPr marL="0" indent="0">
              <a:buNone/>
            </a:pPr>
            <a:r>
              <a:rPr lang="zh-CN" altLang="en-US" smtClean="0">
                <a:solidFill>
                  <a:srgbClr val="E5514A"/>
                </a:solidFill>
              </a:rPr>
              <a:t>个人信息</a:t>
            </a:r>
            <a:endParaRPr lang="zh-CN" altLang="en-US">
              <a:solidFill>
                <a:srgbClr val="E5514A"/>
              </a:solidFill>
            </a:endParaRPr>
          </a:p>
        </p:txBody>
      </p:sp>
      <p:pic>
        <p:nvPicPr>
          <p:cNvPr id="5"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7" name="标题 1"/>
          <p:cNvSpPr txBox="1"/>
          <p:nvPr/>
        </p:nvSpPr>
        <p:spPr>
          <a:xfrm>
            <a:off x="4530862" y="1409433"/>
            <a:ext cx="1288704" cy="941766"/>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个人简介</a:t>
            </a:r>
            <a:endParaRPr lang="zh-CN" altLang="en-US" sz="2000">
              <a:solidFill>
                <a:srgbClr val="D03D30"/>
              </a:solidFill>
            </a:endParaRPr>
          </a:p>
        </p:txBody>
      </p:sp>
      <p:sp>
        <p:nvSpPr>
          <p:cNvPr id="8" name="标题 1"/>
          <p:cNvSpPr txBox="1"/>
          <p:nvPr/>
        </p:nvSpPr>
        <p:spPr>
          <a:xfrm>
            <a:off x="7427225" y="1313483"/>
            <a:ext cx="1551523" cy="1133665"/>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个人</a:t>
            </a:r>
            <a:r>
              <a:rPr lang="zh-CN" altLang="en-US" sz="2000">
                <a:solidFill>
                  <a:srgbClr val="D03D30"/>
                </a:solidFill>
              </a:rPr>
              <a:t>能力</a:t>
            </a:r>
            <a:endParaRPr lang="zh-CN" altLang="en-US" sz="2000">
              <a:solidFill>
                <a:srgbClr val="D03D30"/>
              </a:solidFill>
            </a:endParaRPr>
          </a:p>
        </p:txBody>
      </p:sp>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1947" y="2351200"/>
            <a:ext cx="3676426" cy="780604"/>
          </a:xfrm>
          <a:prstGeom prst="rect">
            <a:avLst/>
          </a:prstGeom>
        </p:spPr>
      </p:pic>
      <p:sp>
        <p:nvSpPr>
          <p:cNvPr id="10" name="标题 1"/>
          <p:cNvSpPr txBox="1"/>
          <p:nvPr/>
        </p:nvSpPr>
        <p:spPr>
          <a:xfrm>
            <a:off x="7535557" y="1968325"/>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学习能力</a:t>
            </a:r>
            <a:endParaRPr lang="zh-CN" altLang="en-US" sz="1200">
              <a:solidFill>
                <a:schemeClr val="bg1">
                  <a:lumMod val="50000"/>
                </a:schemeClr>
              </a:solidFill>
            </a:endParaRPr>
          </a:p>
        </p:txBody>
      </p:sp>
      <p:pic>
        <p:nvPicPr>
          <p:cNvPr id="11" name="图片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36015" y="3042116"/>
            <a:ext cx="3603998" cy="783508"/>
          </a:xfrm>
          <a:prstGeom prst="rect">
            <a:avLst/>
          </a:prstGeom>
        </p:spPr>
      </p:pic>
      <p:sp>
        <p:nvSpPr>
          <p:cNvPr id="12" name="标题 1"/>
          <p:cNvSpPr txBox="1"/>
          <p:nvPr/>
        </p:nvSpPr>
        <p:spPr>
          <a:xfrm>
            <a:off x="7535557" y="2688776"/>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团队协作</a:t>
            </a:r>
            <a:endParaRPr lang="zh-CN" altLang="en-US" sz="1200">
              <a:solidFill>
                <a:schemeClr val="bg1">
                  <a:lumMod val="50000"/>
                </a:schemeClr>
              </a:solidFill>
            </a:endParaRPr>
          </a:p>
        </p:txBody>
      </p:sp>
      <p:pic>
        <p:nvPicPr>
          <p:cNvPr id="13" name="图片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0083" y="3825624"/>
            <a:ext cx="3559930" cy="773239"/>
          </a:xfrm>
          <a:prstGeom prst="rect">
            <a:avLst/>
          </a:prstGeom>
        </p:spPr>
      </p:pic>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0478" y="4529878"/>
            <a:ext cx="3519536" cy="747553"/>
          </a:xfrm>
          <a:prstGeom prst="rect">
            <a:avLst/>
          </a:prstGeom>
        </p:spPr>
      </p:pic>
      <p:sp>
        <p:nvSpPr>
          <p:cNvPr id="15" name="标题 1"/>
          <p:cNvSpPr txBox="1"/>
          <p:nvPr/>
        </p:nvSpPr>
        <p:spPr>
          <a:xfrm>
            <a:off x="7557591" y="3450695"/>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软件操作</a:t>
            </a:r>
            <a:endParaRPr lang="zh-CN" altLang="en-US" sz="1200">
              <a:solidFill>
                <a:schemeClr val="bg1">
                  <a:lumMod val="50000"/>
                </a:schemeClr>
              </a:solidFill>
            </a:endParaRPr>
          </a:p>
        </p:txBody>
      </p:sp>
      <p:sp>
        <p:nvSpPr>
          <p:cNvPr id="16" name="标题 1"/>
          <p:cNvSpPr txBox="1"/>
          <p:nvPr/>
        </p:nvSpPr>
        <p:spPr>
          <a:xfrm>
            <a:off x="7597986" y="4177751"/>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运营实践</a:t>
            </a:r>
            <a:endParaRPr lang="zh-CN" altLang="en-US" sz="1200">
              <a:solidFill>
                <a:schemeClr val="bg1">
                  <a:lumMod val="50000"/>
                </a:schemeClr>
              </a:solidFill>
            </a:endParaRPr>
          </a:p>
        </p:txBody>
      </p:sp>
      <p:sp>
        <p:nvSpPr>
          <p:cNvPr id="17" name="标题 1"/>
          <p:cNvSpPr txBox="1"/>
          <p:nvPr/>
        </p:nvSpPr>
        <p:spPr>
          <a:xfrm>
            <a:off x="10586407" y="2233853"/>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solidFill>
                  <a:schemeClr val="bg1">
                    <a:lumMod val="50000"/>
                  </a:schemeClr>
                </a:solidFill>
              </a:rPr>
              <a:t>95%</a:t>
            </a:r>
            <a:endParaRPr lang="zh-CN" altLang="en-US" sz="1200">
              <a:solidFill>
                <a:schemeClr val="bg1">
                  <a:lumMod val="50000"/>
                </a:schemeClr>
              </a:solidFill>
            </a:endParaRPr>
          </a:p>
        </p:txBody>
      </p:sp>
      <p:sp>
        <p:nvSpPr>
          <p:cNvPr id="18" name="标题 1"/>
          <p:cNvSpPr txBox="1"/>
          <p:nvPr/>
        </p:nvSpPr>
        <p:spPr>
          <a:xfrm>
            <a:off x="10654822" y="4420592"/>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solidFill>
                  <a:schemeClr val="bg1">
                    <a:lumMod val="50000"/>
                  </a:schemeClr>
                </a:solidFill>
              </a:rPr>
              <a:t>95%</a:t>
            </a:r>
            <a:endParaRPr lang="zh-CN" altLang="en-US" sz="1200">
              <a:solidFill>
                <a:schemeClr val="bg1">
                  <a:lumMod val="50000"/>
                </a:schemeClr>
              </a:solidFill>
            </a:endParaRPr>
          </a:p>
        </p:txBody>
      </p:sp>
      <p:sp>
        <p:nvSpPr>
          <p:cNvPr id="19" name="标题 1"/>
          <p:cNvSpPr txBox="1"/>
          <p:nvPr/>
        </p:nvSpPr>
        <p:spPr>
          <a:xfrm>
            <a:off x="10608441" y="2990555"/>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solidFill>
                  <a:schemeClr val="bg1">
                    <a:lumMod val="50000"/>
                  </a:schemeClr>
                </a:solidFill>
              </a:rPr>
              <a:t>90%</a:t>
            </a:r>
            <a:endParaRPr lang="zh-CN" altLang="en-US" sz="1200">
              <a:solidFill>
                <a:schemeClr val="bg1">
                  <a:lumMod val="50000"/>
                </a:schemeClr>
              </a:solidFill>
            </a:endParaRPr>
          </a:p>
        </p:txBody>
      </p:sp>
      <p:sp>
        <p:nvSpPr>
          <p:cNvPr id="20" name="标题 1"/>
          <p:cNvSpPr txBox="1"/>
          <p:nvPr/>
        </p:nvSpPr>
        <p:spPr>
          <a:xfrm>
            <a:off x="10586406" y="3767960"/>
            <a:ext cx="925397" cy="81958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solidFill>
                  <a:schemeClr val="bg1">
                    <a:lumMod val="50000"/>
                  </a:schemeClr>
                </a:solidFill>
              </a:rPr>
              <a:t>55%</a:t>
            </a:r>
            <a:endParaRPr lang="zh-CN" altLang="en-US" sz="1200">
              <a:solidFill>
                <a:schemeClr val="bg1">
                  <a:lumMod val="50000"/>
                </a:schemeClr>
              </a:solidFill>
            </a:endParaRPr>
          </a:p>
        </p:txBody>
      </p:sp>
      <p:sp>
        <p:nvSpPr>
          <p:cNvPr id="21" name="矩形 20"/>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2" name="矩形 21"/>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3" name="圆角矩形 22"/>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4"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04</a:t>
            </a:r>
            <a:endParaRPr lang="zh-CN" altLang="en-US" sz="4000" b="1">
              <a:solidFill>
                <a:schemeClr val="bg1"/>
              </a:solidFill>
            </a:endParaRPr>
          </a:p>
        </p:txBody>
      </p:sp>
      <p:pic>
        <p:nvPicPr>
          <p:cNvPr id="25" name="图片 2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67057" y="2591354"/>
            <a:ext cx="2022940" cy="1392055"/>
          </a:xfrm>
          <a:prstGeom prst="rect">
            <a:avLst/>
          </a:prstGeom>
        </p:spPr>
      </p:pic>
      <p:sp>
        <p:nvSpPr>
          <p:cNvPr id="26" name="内容占位符 2"/>
          <p:cNvSpPr txBox="1"/>
          <p:nvPr/>
        </p:nvSpPr>
        <p:spPr>
          <a:xfrm>
            <a:off x="2251572" y="4448580"/>
            <a:ext cx="1345374" cy="609103"/>
          </a:xfrm>
          <a:prstGeom prst="rect">
            <a:avLst/>
          </a:prstGeom>
        </p:spPr>
        <p:txBody>
          <a:bodyPr vert="horz" lIns="91440" tIns="45720" rIns="91440" bIns="45720" rtlCol="0">
            <a:normAutofit fontScale="62500" lnSpcReduction="2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mtClean="0">
                <a:solidFill>
                  <a:srgbClr val="E5514A"/>
                </a:solidFill>
              </a:rPr>
              <a:t>WPS</a:t>
            </a:r>
            <a:r>
              <a:rPr lang="zh-CN" altLang="en-US" smtClean="0">
                <a:solidFill>
                  <a:srgbClr val="E5514A"/>
                </a:solidFill>
              </a:rPr>
              <a:t>办公</a:t>
            </a:r>
            <a:endParaRPr lang="en-US" altLang="zh-CN" smtClean="0">
              <a:solidFill>
                <a:srgbClr val="E5514A"/>
              </a:solidFill>
            </a:endParaRPr>
          </a:p>
          <a:p>
            <a:pPr marL="0" indent="0">
              <a:buFont typeface="Arial" pitchFamily="34" charset="0"/>
              <a:buNone/>
            </a:pPr>
            <a:r>
              <a:rPr lang="en-US" altLang="zh-CN" smtClean="0">
                <a:solidFill>
                  <a:srgbClr val="E5514A"/>
                </a:solidFill>
              </a:rPr>
              <a:t>     xxx</a:t>
            </a:r>
            <a:endParaRPr lang="zh-CN" altLang="en-US">
              <a:solidFill>
                <a:srgbClr val="E5514A"/>
              </a:solidFill>
            </a:endParaRPr>
          </a:p>
        </p:txBody>
      </p:sp>
      <p:sp>
        <p:nvSpPr>
          <p:cNvPr id="27" name="标题 1"/>
          <p:cNvSpPr txBox="1"/>
          <p:nvPr/>
        </p:nvSpPr>
        <p:spPr>
          <a:xfrm>
            <a:off x="4561787" y="3691356"/>
            <a:ext cx="1696633" cy="58410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电话：</a:t>
            </a:r>
            <a:r>
              <a:rPr lang="en-US" altLang="zh-CN" sz="1200" smtClean="0">
                <a:solidFill>
                  <a:schemeClr val="bg1">
                    <a:lumMod val="50000"/>
                  </a:schemeClr>
                </a:solidFill>
              </a:rPr>
              <a:t>1245678990</a:t>
            </a:r>
            <a:endParaRPr lang="zh-CN" altLang="en-US" sz="1200">
              <a:solidFill>
                <a:schemeClr val="bg1">
                  <a:lumMod val="50000"/>
                </a:schemeClr>
              </a:solidFill>
            </a:endParaRPr>
          </a:p>
        </p:txBody>
      </p:sp>
      <p:sp>
        <p:nvSpPr>
          <p:cNvPr id="28" name="标题 1"/>
          <p:cNvSpPr txBox="1"/>
          <p:nvPr/>
        </p:nvSpPr>
        <p:spPr>
          <a:xfrm>
            <a:off x="4571184" y="4013696"/>
            <a:ext cx="1696633" cy="58410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邮箱：</a:t>
            </a:r>
            <a:r>
              <a:rPr lang="en-US" altLang="zh-CN" sz="1200" smtClean="0">
                <a:solidFill>
                  <a:schemeClr val="bg1">
                    <a:lumMod val="50000"/>
                  </a:schemeClr>
                </a:solidFill>
              </a:rPr>
              <a:t>124567@com</a:t>
            </a:r>
            <a:endParaRPr lang="zh-CN" altLang="en-US" sz="1200">
              <a:solidFill>
                <a:schemeClr val="bg1">
                  <a:lumMod val="50000"/>
                </a:schemeClr>
              </a:solidFill>
            </a:endParaRPr>
          </a:p>
        </p:txBody>
      </p:sp>
      <p:sp>
        <p:nvSpPr>
          <p:cNvPr id="29" name="标题 1"/>
          <p:cNvSpPr txBox="1"/>
          <p:nvPr/>
        </p:nvSpPr>
        <p:spPr>
          <a:xfrm>
            <a:off x="4591598" y="4341991"/>
            <a:ext cx="1696633" cy="58410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solidFill>
                  <a:schemeClr val="bg1">
                    <a:lumMod val="50000"/>
                  </a:schemeClr>
                </a:solidFill>
              </a:rPr>
              <a:t>微博：</a:t>
            </a:r>
            <a:r>
              <a:rPr lang="en-US" altLang="zh-CN" sz="1200" smtClean="0">
                <a:solidFill>
                  <a:schemeClr val="bg1">
                    <a:lumMod val="50000"/>
                  </a:schemeClr>
                </a:solidFill>
              </a:rPr>
              <a:t>1245678990</a:t>
            </a:r>
            <a:endParaRPr lang="zh-CN" altLang="en-US" sz="1200">
              <a:solidFill>
                <a:schemeClr val="bg1">
                  <a:lumMod val="50000"/>
                </a:schemeClr>
              </a:solidFill>
            </a:endParaRPr>
          </a:p>
        </p:txBody>
      </p:sp>
      <p:sp>
        <p:nvSpPr>
          <p:cNvPr id="30" name="标题 1"/>
          <p:cNvSpPr txBox="1"/>
          <p:nvPr/>
        </p:nvSpPr>
        <p:spPr>
          <a:xfrm>
            <a:off x="4588357" y="4648504"/>
            <a:ext cx="1696633" cy="58410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lumMod val="50000"/>
                  </a:schemeClr>
                </a:solidFill>
              </a:rPr>
              <a:t>微信</a:t>
            </a:r>
            <a:r>
              <a:rPr lang="zh-CN" altLang="en-US" sz="1200" smtClean="0">
                <a:solidFill>
                  <a:schemeClr val="bg1">
                    <a:lumMod val="50000"/>
                  </a:schemeClr>
                </a:solidFill>
              </a:rPr>
              <a:t>：</a:t>
            </a:r>
            <a:r>
              <a:rPr lang="en-US" altLang="zh-CN" sz="1200" smtClean="0">
                <a:solidFill>
                  <a:schemeClr val="bg1">
                    <a:lumMod val="50000"/>
                  </a:schemeClr>
                </a:solidFill>
              </a:rPr>
              <a:t>1245678990</a:t>
            </a:r>
            <a:endParaRPr lang="zh-CN" altLang="en-US" sz="1200">
              <a:solidFill>
                <a:schemeClr val="bg1">
                  <a:lumMod val="50000"/>
                </a:schemeClr>
              </a:solidFill>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42" presetClass="entr" presetSubtype="0" dur="100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1000"/>
                                        <p:tgtEl>
                                          <p:spTgt spid="25"/>
                                        </p:tgtEl>
                                      </p:cBhvr>
                                    </p:animEffect>
                                    <p:anim calcmode="lin" valueType="num">
                                      <p:cBhvr>
                                        <p:cTn id="12" dur="1000" fill="hold"/>
                                        <p:tgtEl>
                                          <p:spTgt spid="25"/>
                                        </p:tgtEl>
                                        <p:attrNameLst>
                                          <p:attrName>ppt_x</p:attrName>
                                        </p:attrNameLst>
                                      </p:cBhvr>
                                      <p:tavLst>
                                        <p:tav tm="0">
                                          <p:val>
                                            <p:strVal val="#ppt_x"/>
                                          </p:val>
                                        </p:tav>
                                        <p:tav tm="100000">
                                          <p:val>
                                            <p:strVal val="#ppt_x"/>
                                          </p:val>
                                        </p:tav>
                                      </p:tavLst>
                                    </p:anim>
                                    <p:anim calcmode="lin" valueType="num">
                                      <p:cBhvr>
                                        <p:cTn id="13" dur="1000" fill="hold"/>
                                        <p:tgtEl>
                                          <p:spTgt spid="25"/>
                                        </p:tgtEl>
                                        <p:attrNameLst>
                                          <p:attrName>ppt_y</p:attrName>
                                        </p:attrNameLst>
                                      </p:cBhvr>
                                      <p:tavLst>
                                        <p:tav tm="0">
                                          <p:val>
                                            <p:strVal val="#ppt_y+.1"/>
                                          </p:val>
                                        </p:tav>
                                        <p:tav tm="100000">
                                          <p:val>
                                            <p:strVal val="#ppt_y"/>
                                          </p:val>
                                        </p:tav>
                                      </p:tavLst>
                                    </p:anim>
                                  </p:childTnLst>
                                </p:cTn>
                              </p:par>
                              <p:par>
                                <p:cTn id="14" presetID="42" presetClass="entr" presetSubtype="0" dur="100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1000"/>
                                        <p:tgtEl>
                                          <p:spTgt spid="26"/>
                                        </p:tgtEl>
                                      </p:cBhvr>
                                    </p:animEffect>
                                    <p:anim calcmode="lin" valueType="num">
                                      <p:cBhvr>
                                        <p:cTn id="17" dur="1000" fill="hold"/>
                                        <p:tgtEl>
                                          <p:spTgt spid="26"/>
                                        </p:tgtEl>
                                        <p:attrNameLst>
                                          <p:attrName>ppt_x</p:attrName>
                                        </p:attrNameLst>
                                      </p:cBhvr>
                                      <p:tavLst>
                                        <p:tav tm="0">
                                          <p:val>
                                            <p:strVal val="#ppt_x"/>
                                          </p:val>
                                        </p:tav>
                                        <p:tav tm="100000">
                                          <p:val>
                                            <p:strVal val="#ppt_x"/>
                                          </p:val>
                                        </p:tav>
                                      </p:tavLst>
                                    </p:anim>
                                    <p:anim calcmode="lin" valueType="num">
                                      <p:cBhvr>
                                        <p:cTn id="18"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14" presetClass="entr" presetSubtype="10" dur="50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randombar(horizontal)">
                                      <p:cBhvr>
                                        <p:cTn id="23" dur="500"/>
                                        <p:tgtEl>
                                          <p:spTgt spid="27"/>
                                        </p:tgtEl>
                                      </p:cBhvr>
                                    </p:animEffect>
                                  </p:childTnLst>
                                </p:cTn>
                              </p:par>
                              <p:par>
                                <p:cTn id="24" presetID="14" presetClass="entr" presetSubtype="10" dur="500" fill="hold" grpId="0" nodeType="withEffect">
                                  <p:stCondLst>
                                    <p:cond delay="0"/>
                                  </p:stCondLst>
                                  <p:childTnLst>
                                    <p:set>
                                      <p:cBhvr>
                                        <p:cTn id="25" dur="1" fill="hold">
                                          <p:stCondLst>
                                            <p:cond delay="0"/>
                                          </p:stCondLst>
                                        </p:cTn>
                                        <p:tgtEl>
                                          <p:spTgt spid="28"/>
                                        </p:tgtEl>
                                        <p:attrNameLst>
                                          <p:attrName>style.visibility</p:attrName>
                                        </p:attrNameLst>
                                      </p:cBhvr>
                                      <p:to>
                                        <p:strVal val="visible"/>
                                      </p:to>
                                    </p:set>
                                    <p:animEffect transition="in" filter="randombar(horizontal)">
                                      <p:cBhvr>
                                        <p:cTn id="26" dur="500"/>
                                        <p:tgtEl>
                                          <p:spTgt spid="28"/>
                                        </p:tgtEl>
                                      </p:cBhvr>
                                    </p:animEffect>
                                  </p:childTnLst>
                                </p:cTn>
                              </p:par>
                              <p:par>
                                <p:cTn id="27" presetID="14" presetClass="entr" presetSubtype="10" dur="500" fill="hold" grpId="0" nodeType="with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randombar(horizontal)">
                                      <p:cBhvr>
                                        <p:cTn id="29" dur="500"/>
                                        <p:tgtEl>
                                          <p:spTgt spid="29"/>
                                        </p:tgtEl>
                                      </p:cBhvr>
                                    </p:animEffect>
                                  </p:childTnLst>
                                </p:cTn>
                              </p:par>
                              <p:par>
                                <p:cTn id="30" presetID="14" presetClass="entr" presetSubtype="10" dur="500" fill="hold" grpId="0" nodeType="with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randombar(horizontal)">
                                      <p:cBhvr>
                                        <p:cTn id="32" dur="500"/>
                                        <p:tgtEl>
                                          <p:spTgt spid="30"/>
                                        </p:tgtEl>
                                      </p:cBhvr>
                                    </p:animEffect>
                                  </p:childTnLst>
                                </p:cTn>
                              </p:par>
                              <p:par>
                                <p:cTn id="33" presetID="14" presetClass="entr" presetSubtype="10" dur="500" fill="hold" grpId="0" nodeType="with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randombar(horizontal)">
                                      <p:cBhvr>
                                        <p:cTn id="35" dur="500"/>
                                        <p:tgtEl>
                                          <p:spTgt spid="2"/>
                                        </p:tgtEl>
                                      </p:cBhvr>
                                    </p:animEffect>
                                  </p:childTnLst>
                                </p:cTn>
                              </p:par>
                              <p:par>
                                <p:cTn id="36" presetID="14" presetClass="entr" presetSubtype="10" dur="500" fill="hold" grpId="0"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randombar(horizontal)">
                                      <p:cBhvr>
                                        <p:cTn id="38" dur="500"/>
                                        <p:tgtEl>
                                          <p:spTgt spid="7"/>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50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6" presetClass="entr" presetSubtype="16" dur="2000"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circle(in)">
                                      <p:cBhvr>
                                        <p:cTn id="52" dur="2000"/>
                                        <p:tgtEl>
                                          <p:spTgt spid="9"/>
                                        </p:tgtEl>
                                      </p:cBhvr>
                                    </p:animEffect>
                                  </p:childTnLst>
                                </p:cTn>
                              </p:par>
                              <p:par>
                                <p:cTn id="53" presetID="6" presetClass="entr" presetSubtype="16" dur="2000" fill="hold" grpId="0" nodeType="with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circle(in)">
                                      <p:cBhvr>
                                        <p:cTn id="55" dur="2000"/>
                                        <p:tgtEl>
                                          <p:spTgt spid="17"/>
                                        </p:tgtEl>
                                      </p:cBhvr>
                                    </p:animEffect>
                                  </p:childTnLst>
                                </p:cTn>
                              </p:par>
                              <p:par>
                                <p:cTn id="56" presetID="10" presetClass="entr" presetSubtype="0" dur="500" fill="hold" grpId="0" nodeType="with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fade">
                                      <p:cBhvr>
                                        <p:cTn id="58" dur="500"/>
                                        <p:tgtEl>
                                          <p:spTgt spid="12"/>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6" presetClass="entr" presetSubtype="16" dur="2000" fill="hold" nodeType="clickEffect">
                                  <p:stCondLst>
                                    <p:cond delay="0"/>
                                  </p:stCondLst>
                                  <p:childTnLst>
                                    <p:set>
                                      <p:cBhvr>
                                        <p:cTn id="62" dur="1" fill="hold">
                                          <p:stCondLst>
                                            <p:cond delay="0"/>
                                          </p:stCondLst>
                                        </p:cTn>
                                        <p:tgtEl>
                                          <p:spTgt spid="11"/>
                                        </p:tgtEl>
                                        <p:attrNameLst>
                                          <p:attrName>style.visibility</p:attrName>
                                        </p:attrNameLst>
                                      </p:cBhvr>
                                      <p:to>
                                        <p:strVal val="visible"/>
                                      </p:to>
                                    </p:set>
                                    <p:animEffect transition="in" filter="circle(in)">
                                      <p:cBhvr>
                                        <p:cTn id="63" dur="2000"/>
                                        <p:tgtEl>
                                          <p:spTgt spid="11"/>
                                        </p:tgtEl>
                                      </p:cBhvr>
                                    </p:animEffect>
                                  </p:childTnLst>
                                </p:cTn>
                              </p:par>
                              <p:par>
                                <p:cTn id="64" presetID="6" presetClass="entr" presetSubtype="16" dur="2000" fill="hold" grpId="0" nodeType="withEffect">
                                  <p:stCondLst>
                                    <p:cond delay="0"/>
                                  </p:stCondLst>
                                  <p:childTnLst>
                                    <p:set>
                                      <p:cBhvr>
                                        <p:cTn id="65" dur="1" fill="hold">
                                          <p:stCondLst>
                                            <p:cond delay="0"/>
                                          </p:stCondLst>
                                        </p:cTn>
                                        <p:tgtEl>
                                          <p:spTgt spid="19"/>
                                        </p:tgtEl>
                                        <p:attrNameLst>
                                          <p:attrName>style.visibility</p:attrName>
                                        </p:attrNameLst>
                                      </p:cBhvr>
                                      <p:to>
                                        <p:strVal val="visible"/>
                                      </p:to>
                                    </p:set>
                                    <p:animEffect transition="in" filter="circle(in)">
                                      <p:cBhvr>
                                        <p:cTn id="66" dur="2000"/>
                                        <p:tgtEl>
                                          <p:spTgt spid="19"/>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10" presetClass="entr" presetSubtype="0" dur="500" fill="hold" grpId="0" nodeType="clickEffect">
                                  <p:stCondLst>
                                    <p:cond delay="0"/>
                                  </p:stCondLst>
                                  <p:childTnLst>
                                    <p:set>
                                      <p:cBhvr>
                                        <p:cTn id="70" dur="1" fill="hold">
                                          <p:stCondLst>
                                            <p:cond delay="0"/>
                                          </p:stCondLst>
                                        </p:cTn>
                                        <p:tgtEl>
                                          <p:spTgt spid="15"/>
                                        </p:tgtEl>
                                        <p:attrNameLst>
                                          <p:attrName>style.visibility</p:attrName>
                                        </p:attrNameLst>
                                      </p:cBhvr>
                                      <p:to>
                                        <p:strVal val="visible"/>
                                      </p:to>
                                    </p:set>
                                    <p:animEffect transition="in" filter="fade">
                                      <p:cBhvr>
                                        <p:cTn id="71" dur="500"/>
                                        <p:tgtEl>
                                          <p:spTgt spid="15"/>
                                        </p:tgtEl>
                                      </p:cBhvr>
                                    </p:animEffect>
                                  </p:childTnLst>
                                </p:cTn>
                              </p:par>
                            </p:childTnLst>
                          </p:cTn>
                        </p:par>
                      </p:childTnLst>
                    </p:cTn>
                  </p:par>
                  <p:par>
                    <p:cTn id="72" fill="hold" nodeType="clickPar">
                      <p:stCondLst>
                        <p:cond delay="indefinite"/>
                      </p:stCondLst>
                      <p:childTnLst>
                        <p:par>
                          <p:cTn id="73" fill="hold">
                            <p:stCondLst>
                              <p:cond delay="0"/>
                            </p:stCondLst>
                            <p:childTnLst>
                              <p:par>
                                <p:cTn id="74" presetID="6" presetClass="entr" presetSubtype="16" dur="2000" fill="hold" nodeType="clickEffect">
                                  <p:stCondLst>
                                    <p:cond delay="0"/>
                                  </p:stCondLst>
                                  <p:childTnLst>
                                    <p:set>
                                      <p:cBhvr>
                                        <p:cTn id="75" dur="1" fill="hold">
                                          <p:stCondLst>
                                            <p:cond delay="0"/>
                                          </p:stCondLst>
                                        </p:cTn>
                                        <p:tgtEl>
                                          <p:spTgt spid="13"/>
                                        </p:tgtEl>
                                        <p:attrNameLst>
                                          <p:attrName>style.visibility</p:attrName>
                                        </p:attrNameLst>
                                      </p:cBhvr>
                                      <p:to>
                                        <p:strVal val="visible"/>
                                      </p:to>
                                    </p:set>
                                    <p:animEffect transition="in" filter="circle(in)">
                                      <p:cBhvr>
                                        <p:cTn id="76" dur="2000"/>
                                        <p:tgtEl>
                                          <p:spTgt spid="13"/>
                                        </p:tgtEl>
                                      </p:cBhvr>
                                    </p:animEffect>
                                  </p:childTnLst>
                                </p:cTn>
                              </p:par>
                              <p:par>
                                <p:cTn id="77" presetID="6" presetClass="entr" presetSubtype="16" dur="2000" fill="hold" grpId="0" nodeType="withEffect">
                                  <p:stCondLst>
                                    <p:cond delay="0"/>
                                  </p:stCondLst>
                                  <p:childTnLst>
                                    <p:set>
                                      <p:cBhvr>
                                        <p:cTn id="78" dur="1" fill="hold">
                                          <p:stCondLst>
                                            <p:cond delay="0"/>
                                          </p:stCondLst>
                                        </p:cTn>
                                        <p:tgtEl>
                                          <p:spTgt spid="20"/>
                                        </p:tgtEl>
                                        <p:attrNameLst>
                                          <p:attrName>style.visibility</p:attrName>
                                        </p:attrNameLst>
                                      </p:cBhvr>
                                      <p:to>
                                        <p:strVal val="visible"/>
                                      </p:to>
                                    </p:set>
                                    <p:animEffect transition="in" filter="circle(in)">
                                      <p:cBhvr>
                                        <p:cTn id="79" dur="2000"/>
                                        <p:tgtEl>
                                          <p:spTgt spid="20"/>
                                        </p:tgtEl>
                                      </p:cBhvr>
                                    </p:animEffect>
                                  </p:childTnLst>
                                </p:cTn>
                              </p:par>
                            </p:childTnLst>
                          </p:cTn>
                        </p:par>
                      </p:childTnLst>
                    </p:cTn>
                  </p:par>
                  <p:par>
                    <p:cTn id="80" fill="hold" nodeType="clickPar">
                      <p:stCondLst>
                        <p:cond delay="indefinite"/>
                      </p:stCondLst>
                      <p:childTnLst>
                        <p:par>
                          <p:cTn id="81" fill="hold">
                            <p:stCondLst>
                              <p:cond delay="0"/>
                            </p:stCondLst>
                            <p:childTnLst>
                              <p:par>
                                <p:cTn id="82" presetID="10" presetClass="entr" presetSubtype="0" dur="500" fill="hold" grpId="0" nodeType="clickEffect">
                                  <p:stCondLst>
                                    <p:cond delay="0"/>
                                  </p:stCondLst>
                                  <p:childTnLst>
                                    <p:set>
                                      <p:cBhvr>
                                        <p:cTn id="83" dur="1" fill="hold">
                                          <p:stCondLst>
                                            <p:cond delay="0"/>
                                          </p:stCondLst>
                                        </p:cTn>
                                        <p:tgtEl>
                                          <p:spTgt spid="16"/>
                                        </p:tgtEl>
                                        <p:attrNameLst>
                                          <p:attrName>style.visibility</p:attrName>
                                        </p:attrNameLst>
                                      </p:cBhvr>
                                      <p:to>
                                        <p:strVal val="visible"/>
                                      </p:to>
                                    </p:set>
                                    <p:animEffect transition="in" filter="fade">
                                      <p:cBhvr>
                                        <p:cTn id="84" dur="500"/>
                                        <p:tgtEl>
                                          <p:spTgt spid="16"/>
                                        </p:tgtEl>
                                      </p:cBhvr>
                                    </p:animEffect>
                                  </p:childTnLst>
                                </p:cTn>
                              </p:par>
                            </p:childTnLst>
                          </p:cTn>
                        </p:par>
                      </p:childTnLst>
                    </p:cTn>
                  </p:par>
                  <p:par>
                    <p:cTn id="85" fill="hold" nodeType="clickPar">
                      <p:stCondLst>
                        <p:cond delay="indefinite"/>
                      </p:stCondLst>
                      <p:childTnLst>
                        <p:par>
                          <p:cTn id="86" fill="hold">
                            <p:stCondLst>
                              <p:cond delay="0"/>
                            </p:stCondLst>
                            <p:childTnLst>
                              <p:par>
                                <p:cTn id="87" presetID="6" presetClass="entr" presetSubtype="16" dur="2000" fill="hold" nodeType="clickEffect">
                                  <p:stCondLst>
                                    <p:cond delay="0"/>
                                  </p:stCondLst>
                                  <p:childTnLst>
                                    <p:set>
                                      <p:cBhvr>
                                        <p:cTn id="88" dur="1" fill="hold">
                                          <p:stCondLst>
                                            <p:cond delay="0"/>
                                          </p:stCondLst>
                                        </p:cTn>
                                        <p:tgtEl>
                                          <p:spTgt spid="14"/>
                                        </p:tgtEl>
                                        <p:attrNameLst>
                                          <p:attrName>style.visibility</p:attrName>
                                        </p:attrNameLst>
                                      </p:cBhvr>
                                      <p:to>
                                        <p:strVal val="visible"/>
                                      </p:to>
                                    </p:set>
                                    <p:animEffect transition="in" filter="circle(in)">
                                      <p:cBhvr>
                                        <p:cTn id="89" dur="2000"/>
                                        <p:tgtEl>
                                          <p:spTgt spid="14"/>
                                        </p:tgtEl>
                                      </p:cBhvr>
                                    </p:animEffect>
                                  </p:childTnLst>
                                </p:cTn>
                              </p:par>
                              <p:par>
                                <p:cTn id="90" presetID="6" presetClass="entr" presetSubtype="16" dur="2000" fill="hold" grpId="0" nodeType="withEffect">
                                  <p:stCondLst>
                                    <p:cond delay="0"/>
                                  </p:stCondLst>
                                  <p:childTnLst>
                                    <p:set>
                                      <p:cBhvr>
                                        <p:cTn id="91" dur="1" fill="hold">
                                          <p:stCondLst>
                                            <p:cond delay="0"/>
                                          </p:stCondLst>
                                        </p:cTn>
                                        <p:tgtEl>
                                          <p:spTgt spid="18"/>
                                        </p:tgtEl>
                                        <p:attrNameLst>
                                          <p:attrName>style.visibility</p:attrName>
                                        </p:attrNameLst>
                                      </p:cBhvr>
                                      <p:to>
                                        <p:strVal val="visible"/>
                                      </p:to>
                                    </p:set>
                                    <p:animEffect transition="in" filter="circle(in)">
                                      <p:cBhvr>
                                        <p:cTn id="9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10" grpId="0"/>
      <p:bldP spid="12" grpId="0"/>
      <p:bldP spid="15" grpId="0"/>
      <p:bldP spid="16" grpId="0"/>
      <p:bldP spid="17" grpId="0"/>
      <p:bldP spid="18" grpId="0"/>
      <p:bldP spid="19" grpId="0"/>
      <p:bldP spid="20" grpId="0"/>
      <p:bldP spid="26" grpId="0"/>
      <p:bldP spid="27" grpId="0"/>
      <p:bldP spid="28" grpId="0"/>
      <p:bldP spid="29" grpId="0"/>
      <p:bldP spid="3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675752" y="106994"/>
            <a:ext cx="2698214" cy="609103"/>
          </a:xfrm>
        </p:spPr>
        <p:txBody>
          <a:bodyPr/>
          <a:lstStyle/>
          <a:p>
            <a:pPr marL="0" indent="0">
              <a:buNone/>
            </a:pPr>
            <a:r>
              <a:rPr lang="zh-CN" altLang="en-US" smtClean="0">
                <a:solidFill>
                  <a:srgbClr val="E5514A"/>
                </a:solidFill>
              </a:rPr>
              <a:t>职业兴趣</a:t>
            </a:r>
            <a:endParaRPr lang="zh-CN" altLang="en-US">
              <a:solidFill>
                <a:srgbClr val="E5514A"/>
              </a:solidFill>
            </a:endParaRPr>
          </a:p>
        </p:txBody>
      </p:sp>
      <p:pic>
        <p:nvPicPr>
          <p:cNvPr id="5"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21" name="矩形 20"/>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2" name="矩形 21"/>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3" name="圆角矩形 22"/>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4"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05</a:t>
            </a:r>
            <a:endParaRPr lang="zh-CN" altLang="en-US" sz="4000" b="1">
              <a:solidFill>
                <a:schemeClr val="bg1"/>
              </a:solidFill>
            </a:endParaRPr>
          </a:p>
        </p:txBody>
      </p:sp>
      <p:sp>
        <p:nvSpPr>
          <p:cNvPr id="4" name="六边形 3"/>
          <p:cNvSpPr/>
          <p:nvPr/>
        </p:nvSpPr>
        <p:spPr>
          <a:xfrm>
            <a:off x="5022549" y="1103472"/>
            <a:ext cx="1839817" cy="1613447"/>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标题 5"/>
          <p:cNvSpPr>
            <a:spLocks noGrp="1"/>
          </p:cNvSpPr>
          <p:nvPr>
            <p:ph type="title"/>
          </p:nvPr>
        </p:nvSpPr>
        <p:spPr>
          <a:xfrm>
            <a:off x="3364154" y="647828"/>
            <a:ext cx="2019623" cy="782197"/>
          </a:xfrm>
        </p:spPr>
        <p:txBody>
          <a:bodyPr>
            <a:normAutofit/>
          </a:bodyPr>
          <a:lstStyle/>
          <a:p>
            <a:r>
              <a:rPr lang="zh-CN" altLang="en-US" sz="2000" smtClean="0">
                <a:solidFill>
                  <a:srgbClr val="D03D30"/>
                </a:solidFill>
              </a:rPr>
              <a:t>点击输入标题</a:t>
            </a:r>
            <a:endParaRPr lang="zh-CN" altLang="en-US" sz="2000">
              <a:solidFill>
                <a:srgbClr val="D03D30"/>
              </a:solidFill>
            </a:endParaRPr>
          </a:p>
        </p:txBody>
      </p:sp>
      <p:sp>
        <p:nvSpPr>
          <p:cNvPr id="34" name="六边形 33"/>
          <p:cNvSpPr/>
          <p:nvPr/>
        </p:nvSpPr>
        <p:spPr>
          <a:xfrm>
            <a:off x="3494186" y="2137274"/>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5" name="六边形 34"/>
          <p:cNvSpPr/>
          <p:nvPr/>
        </p:nvSpPr>
        <p:spPr>
          <a:xfrm>
            <a:off x="4581184" y="3172308"/>
            <a:ext cx="1511147" cy="135562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6" name="六边形 35"/>
          <p:cNvSpPr/>
          <p:nvPr/>
        </p:nvSpPr>
        <p:spPr>
          <a:xfrm>
            <a:off x="6060191" y="2688172"/>
            <a:ext cx="1511147" cy="135562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7" name="六边形 36"/>
          <p:cNvSpPr/>
          <p:nvPr/>
        </p:nvSpPr>
        <p:spPr>
          <a:xfrm>
            <a:off x="7663607" y="2040476"/>
            <a:ext cx="1089751" cy="967597"/>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六边形 37"/>
          <p:cNvSpPr/>
          <p:nvPr/>
        </p:nvSpPr>
        <p:spPr>
          <a:xfrm>
            <a:off x="7879813" y="3126918"/>
            <a:ext cx="1089751" cy="967597"/>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标题 1"/>
          <p:cNvSpPr txBox="1"/>
          <p:nvPr/>
        </p:nvSpPr>
        <p:spPr>
          <a:xfrm>
            <a:off x="3364154" y="960410"/>
            <a:ext cx="1879875" cy="1147082"/>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单击此处添加文字说明单击此处添加文字说明单击此处添加文字说明</a:t>
            </a:r>
            <a:endParaRPr lang="zh-CN" altLang="en-US" sz="1100"/>
          </a:p>
        </p:txBody>
      </p:sp>
      <p:sp>
        <p:nvSpPr>
          <p:cNvPr id="41" name="标题 5"/>
          <p:cNvSpPr txBox="1"/>
          <p:nvPr/>
        </p:nvSpPr>
        <p:spPr>
          <a:xfrm>
            <a:off x="8875719" y="1902681"/>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点击输入标题</a:t>
            </a:r>
            <a:endParaRPr lang="zh-CN" altLang="en-US" sz="2000">
              <a:solidFill>
                <a:srgbClr val="D03D30"/>
              </a:solidFill>
            </a:endParaRPr>
          </a:p>
        </p:txBody>
      </p:sp>
      <p:sp>
        <p:nvSpPr>
          <p:cNvPr id="42" name="标题 1"/>
          <p:cNvSpPr txBox="1"/>
          <p:nvPr/>
        </p:nvSpPr>
        <p:spPr>
          <a:xfrm>
            <a:off x="8875719" y="2215263"/>
            <a:ext cx="1879875" cy="1147082"/>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单击此处添加文字说明单击此处添加文字说明单击此处添加文字说明</a:t>
            </a:r>
            <a:endParaRPr lang="zh-CN" altLang="en-US" sz="1100"/>
          </a:p>
        </p:txBody>
      </p:sp>
      <p:sp>
        <p:nvSpPr>
          <p:cNvPr id="43" name="标题 5"/>
          <p:cNvSpPr txBox="1"/>
          <p:nvPr/>
        </p:nvSpPr>
        <p:spPr>
          <a:xfrm>
            <a:off x="8702710" y="3735993"/>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点击输入标题</a:t>
            </a:r>
            <a:endParaRPr lang="zh-CN" altLang="en-US" sz="2000">
              <a:solidFill>
                <a:srgbClr val="D03D30"/>
              </a:solidFill>
            </a:endParaRPr>
          </a:p>
        </p:txBody>
      </p:sp>
      <p:sp>
        <p:nvSpPr>
          <p:cNvPr id="44" name="标题 1"/>
          <p:cNvSpPr txBox="1"/>
          <p:nvPr/>
        </p:nvSpPr>
        <p:spPr>
          <a:xfrm>
            <a:off x="8702710" y="4048575"/>
            <a:ext cx="1879875" cy="1147082"/>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单击此处添加文字说明单击此处添加文字说明单击此处添加文字说明</a:t>
            </a:r>
            <a:endParaRPr lang="zh-CN" altLang="en-US" sz="1100"/>
          </a:p>
        </p:txBody>
      </p:sp>
      <p:sp>
        <p:nvSpPr>
          <p:cNvPr id="45" name="标题 5"/>
          <p:cNvSpPr txBox="1"/>
          <p:nvPr/>
        </p:nvSpPr>
        <p:spPr>
          <a:xfrm>
            <a:off x="5940129" y="4066760"/>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点击输入标题</a:t>
            </a:r>
            <a:endParaRPr lang="zh-CN" altLang="en-US" sz="2000">
              <a:solidFill>
                <a:srgbClr val="D03D30"/>
              </a:solidFill>
            </a:endParaRPr>
          </a:p>
        </p:txBody>
      </p:sp>
      <p:sp>
        <p:nvSpPr>
          <p:cNvPr id="46" name="标题 1"/>
          <p:cNvSpPr txBox="1"/>
          <p:nvPr/>
        </p:nvSpPr>
        <p:spPr>
          <a:xfrm>
            <a:off x="5940129" y="4379342"/>
            <a:ext cx="1879875" cy="1147082"/>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单击此处添加文字说明单击此处添加文字说明单击此处添加文字说明</a:t>
            </a:r>
            <a:endParaRPr lang="zh-CN" altLang="en-US" sz="1100"/>
          </a:p>
        </p:txBody>
      </p:sp>
      <p:sp>
        <p:nvSpPr>
          <p:cNvPr id="47" name="标题 5"/>
          <p:cNvSpPr txBox="1"/>
          <p:nvPr/>
        </p:nvSpPr>
        <p:spPr>
          <a:xfrm>
            <a:off x="2317457" y="3511119"/>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点击输入标题</a:t>
            </a:r>
            <a:endParaRPr lang="zh-CN" altLang="en-US" sz="2000">
              <a:solidFill>
                <a:srgbClr val="D03D30"/>
              </a:solidFill>
            </a:endParaRPr>
          </a:p>
        </p:txBody>
      </p:sp>
      <p:sp>
        <p:nvSpPr>
          <p:cNvPr id="48" name="标题 1"/>
          <p:cNvSpPr txBox="1"/>
          <p:nvPr/>
        </p:nvSpPr>
        <p:spPr>
          <a:xfrm>
            <a:off x="2317457" y="3823701"/>
            <a:ext cx="1879875" cy="1147082"/>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单击此处添加文字说明单击此处添加文字说明单击此处添加文字说明</a:t>
            </a:r>
            <a:endParaRPr lang="zh-CN" altLang="en-US" sz="1100"/>
          </a:p>
        </p:txBody>
      </p:sp>
      <p:sp>
        <p:nvSpPr>
          <p:cNvPr id="49" name="标题 5"/>
          <p:cNvSpPr txBox="1"/>
          <p:nvPr/>
        </p:nvSpPr>
        <p:spPr>
          <a:xfrm>
            <a:off x="1297370" y="1929114"/>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点击输入标题</a:t>
            </a:r>
            <a:endParaRPr lang="zh-CN" altLang="en-US" sz="2000">
              <a:solidFill>
                <a:srgbClr val="D03D30"/>
              </a:solidFill>
            </a:endParaRPr>
          </a:p>
        </p:txBody>
      </p:sp>
      <p:sp>
        <p:nvSpPr>
          <p:cNvPr id="50" name="标题 1"/>
          <p:cNvSpPr txBox="1"/>
          <p:nvPr/>
        </p:nvSpPr>
        <p:spPr>
          <a:xfrm>
            <a:off x="1297370" y="2241696"/>
            <a:ext cx="1879875" cy="1147082"/>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单击此处添加文字说明单击此处添加文字说明单击此处添加文字说明</a:t>
            </a:r>
            <a:endParaRPr lang="zh-CN" altLang="en-US" sz="1100"/>
          </a:p>
        </p:txBody>
      </p:sp>
      <p:cxnSp>
        <p:nvCxnSpPr>
          <p:cNvPr id="52" name="肘形连接符 51"/>
          <p:cNvCxnSpPr/>
          <p:nvPr/>
        </p:nvCxnSpPr>
        <p:spPr>
          <a:xfrm>
            <a:off x="2530160" y="2047157"/>
            <a:ext cx="952851" cy="452398"/>
          </a:xfrm>
          <a:prstGeom prst="bentConnector3">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5" name="肘形连接符 54"/>
          <p:cNvCxnSpPr/>
          <p:nvPr/>
        </p:nvCxnSpPr>
        <p:spPr>
          <a:xfrm>
            <a:off x="3685834" y="3693223"/>
            <a:ext cx="952851" cy="452398"/>
          </a:xfrm>
          <a:prstGeom prst="bentConnector3">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6" name="肘形连接符 55"/>
          <p:cNvCxnSpPr/>
          <p:nvPr/>
        </p:nvCxnSpPr>
        <p:spPr>
          <a:xfrm flipV="1">
            <a:off x="8564764" y="1862018"/>
            <a:ext cx="928358" cy="264451"/>
          </a:xfrm>
          <a:prstGeom prst="bentConnector3">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8" name="肘形连接符 57"/>
          <p:cNvCxnSpPr/>
          <p:nvPr/>
        </p:nvCxnSpPr>
        <p:spPr>
          <a:xfrm>
            <a:off x="7293862" y="4255253"/>
            <a:ext cx="1052284" cy="420365"/>
          </a:xfrm>
          <a:prstGeom prst="bentConnector3">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60" name="肘形连接符 59"/>
          <p:cNvCxnSpPr/>
          <p:nvPr/>
        </p:nvCxnSpPr>
        <p:spPr>
          <a:xfrm rot="10800000">
            <a:off x="4685907" y="796634"/>
            <a:ext cx="1351472" cy="306838"/>
          </a:xfrm>
          <a:prstGeom prst="bentConnector3">
            <a:avLst>
              <a:gd name="adj1" fmla="val -29887"/>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53" presetClass="entr" presetSubtype="16" dur="50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500" fill="hold"/>
                                        <p:tgtEl>
                                          <p:spTgt spid="4"/>
                                        </p:tgtEl>
                                        <p:attrNameLst>
                                          <p:attrName>ppt_w</p:attrName>
                                        </p:attrNameLst>
                                      </p:cBhvr>
                                      <p:tavLst>
                                        <p:tav tm="0">
                                          <p:val>
                                            <p:fltVal val="0"/>
                                          </p:val>
                                        </p:tav>
                                        <p:tav tm="100000">
                                          <p:val>
                                            <p:strVal val="#ppt_w"/>
                                          </p:val>
                                        </p:tav>
                                      </p:tavLst>
                                    </p:anim>
                                    <p:anim calcmode="lin" valueType="num">
                                      <p:cBhvr>
                                        <p:cTn id="12" dur="500" fill="hold"/>
                                        <p:tgtEl>
                                          <p:spTgt spid="4"/>
                                        </p:tgtEl>
                                        <p:attrNameLst>
                                          <p:attrName>ppt_h</p:attrName>
                                        </p:attrNameLst>
                                      </p:cBhvr>
                                      <p:tavLst>
                                        <p:tav tm="0">
                                          <p:val>
                                            <p:fltVal val="0"/>
                                          </p:val>
                                        </p:tav>
                                        <p:tav tm="100000">
                                          <p:val>
                                            <p:strVal val="#ppt_h"/>
                                          </p:val>
                                        </p:tav>
                                      </p:tavLst>
                                    </p:anim>
                                    <p:animEffect transition="in" filter="fade">
                                      <p:cBhvr>
                                        <p:cTn id="13" dur="500"/>
                                        <p:tgtEl>
                                          <p:spTgt spid="4"/>
                                        </p:tgtEl>
                                      </p:cBhvr>
                                    </p:animEffect>
                                  </p:childTnLst>
                                </p:cTn>
                              </p:par>
                              <p:par>
                                <p:cTn id="14" presetID="53" presetClass="entr" presetSubtype="16" dur="500" fill="hold" grpId="0" nodeType="withEffect">
                                  <p:stCondLst>
                                    <p:cond delay="0"/>
                                  </p:stCondLst>
                                  <p:childTnLst>
                                    <p:set>
                                      <p:cBhvr>
                                        <p:cTn id="15" dur="1" fill="hold">
                                          <p:stCondLst>
                                            <p:cond delay="0"/>
                                          </p:stCondLst>
                                        </p:cTn>
                                        <p:tgtEl>
                                          <p:spTgt spid="36"/>
                                        </p:tgtEl>
                                        <p:attrNameLst>
                                          <p:attrName>style.visibility</p:attrName>
                                        </p:attrNameLst>
                                      </p:cBhvr>
                                      <p:to>
                                        <p:strVal val="visible"/>
                                      </p:to>
                                    </p:set>
                                    <p:anim calcmode="lin" valueType="num">
                                      <p:cBhvr>
                                        <p:cTn id="16" dur="500" fill="hold"/>
                                        <p:tgtEl>
                                          <p:spTgt spid="36"/>
                                        </p:tgtEl>
                                        <p:attrNameLst>
                                          <p:attrName>ppt_w</p:attrName>
                                        </p:attrNameLst>
                                      </p:cBhvr>
                                      <p:tavLst>
                                        <p:tav tm="0">
                                          <p:val>
                                            <p:fltVal val="0"/>
                                          </p:val>
                                        </p:tav>
                                        <p:tav tm="100000">
                                          <p:val>
                                            <p:strVal val="#ppt_w"/>
                                          </p:val>
                                        </p:tav>
                                      </p:tavLst>
                                    </p:anim>
                                    <p:anim calcmode="lin" valueType="num">
                                      <p:cBhvr>
                                        <p:cTn id="17" dur="500" fill="hold"/>
                                        <p:tgtEl>
                                          <p:spTgt spid="36"/>
                                        </p:tgtEl>
                                        <p:attrNameLst>
                                          <p:attrName>ppt_h</p:attrName>
                                        </p:attrNameLst>
                                      </p:cBhvr>
                                      <p:tavLst>
                                        <p:tav tm="0">
                                          <p:val>
                                            <p:fltVal val="0"/>
                                          </p:val>
                                        </p:tav>
                                        <p:tav tm="100000">
                                          <p:val>
                                            <p:strVal val="#ppt_h"/>
                                          </p:val>
                                        </p:tav>
                                      </p:tavLst>
                                    </p:anim>
                                    <p:animEffect transition="in" filter="fade">
                                      <p:cBhvr>
                                        <p:cTn id="18" dur="500"/>
                                        <p:tgtEl>
                                          <p:spTgt spid="36"/>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4" dur="500" fill="hold" nodeType="clickEffect">
                                  <p:stCondLst>
                                    <p:cond delay="0"/>
                                  </p:stCondLst>
                                  <p:childTnLst>
                                    <p:set>
                                      <p:cBhvr>
                                        <p:cTn id="22" dur="1" fill="hold">
                                          <p:stCondLst>
                                            <p:cond delay="0"/>
                                          </p:stCondLst>
                                        </p:cTn>
                                        <p:tgtEl>
                                          <p:spTgt spid="60"/>
                                        </p:tgtEl>
                                        <p:attrNameLst>
                                          <p:attrName>style.visibility</p:attrName>
                                        </p:attrNameLst>
                                      </p:cBhvr>
                                      <p:to>
                                        <p:strVal val="visible"/>
                                      </p:to>
                                    </p:set>
                                    <p:animEffect transition="in" filter="wipe(down)">
                                      <p:cBhvr>
                                        <p:cTn id="23" dur="500"/>
                                        <p:tgtEl>
                                          <p:spTgt spid="60"/>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par>
                                <p:cTn id="31" presetID="42" presetClass="entr" presetSubtype="0" dur="1000" fill="hold" grpId="0" nodeType="withEffect">
                                  <p:stCondLst>
                                    <p:cond delay="0"/>
                                  </p:stCondLst>
                                  <p:childTnLst>
                                    <p:set>
                                      <p:cBhvr>
                                        <p:cTn id="32" dur="1" fill="hold">
                                          <p:stCondLst>
                                            <p:cond delay="0"/>
                                          </p:stCondLst>
                                        </p:cTn>
                                        <p:tgtEl>
                                          <p:spTgt spid="40"/>
                                        </p:tgtEl>
                                        <p:attrNameLst>
                                          <p:attrName>style.visibility</p:attrName>
                                        </p:attrNameLst>
                                      </p:cBhvr>
                                      <p:to>
                                        <p:strVal val="visible"/>
                                      </p:to>
                                    </p:set>
                                    <p:animEffect transition="in" filter="fade">
                                      <p:cBhvr>
                                        <p:cTn id="33" dur="1000"/>
                                        <p:tgtEl>
                                          <p:spTgt spid="40"/>
                                        </p:tgtEl>
                                      </p:cBhvr>
                                    </p:animEffect>
                                    <p:anim calcmode="lin" valueType="num">
                                      <p:cBhvr>
                                        <p:cTn id="34" dur="1000" fill="hold"/>
                                        <p:tgtEl>
                                          <p:spTgt spid="40"/>
                                        </p:tgtEl>
                                        <p:attrNameLst>
                                          <p:attrName>ppt_x</p:attrName>
                                        </p:attrNameLst>
                                      </p:cBhvr>
                                      <p:tavLst>
                                        <p:tav tm="0">
                                          <p:val>
                                            <p:strVal val="#ppt_x"/>
                                          </p:val>
                                        </p:tav>
                                        <p:tav tm="100000">
                                          <p:val>
                                            <p:strVal val="#ppt_x"/>
                                          </p:val>
                                        </p:tav>
                                      </p:tavLst>
                                    </p:anim>
                                    <p:anim calcmode="lin" valueType="num">
                                      <p:cBhvr>
                                        <p:cTn id="35"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53" presetClass="entr" presetSubtype="16" dur="500" fill="hold" grpId="0" nodeType="clickEffect">
                                  <p:stCondLst>
                                    <p:cond delay="0"/>
                                  </p:stCondLst>
                                  <p:childTnLst>
                                    <p:set>
                                      <p:cBhvr>
                                        <p:cTn id="39" dur="1" fill="hold">
                                          <p:stCondLst>
                                            <p:cond delay="0"/>
                                          </p:stCondLst>
                                        </p:cTn>
                                        <p:tgtEl>
                                          <p:spTgt spid="34"/>
                                        </p:tgtEl>
                                        <p:attrNameLst>
                                          <p:attrName>style.visibility</p:attrName>
                                        </p:attrNameLst>
                                      </p:cBhvr>
                                      <p:to>
                                        <p:strVal val="visible"/>
                                      </p:to>
                                    </p:set>
                                    <p:anim calcmode="lin" valueType="num">
                                      <p:cBhvr>
                                        <p:cTn id="40" dur="500" fill="hold"/>
                                        <p:tgtEl>
                                          <p:spTgt spid="34"/>
                                        </p:tgtEl>
                                        <p:attrNameLst>
                                          <p:attrName>ppt_w</p:attrName>
                                        </p:attrNameLst>
                                      </p:cBhvr>
                                      <p:tavLst>
                                        <p:tav tm="0">
                                          <p:val>
                                            <p:fltVal val="0"/>
                                          </p:val>
                                        </p:tav>
                                        <p:tav tm="100000">
                                          <p:val>
                                            <p:strVal val="#ppt_w"/>
                                          </p:val>
                                        </p:tav>
                                      </p:tavLst>
                                    </p:anim>
                                    <p:anim calcmode="lin" valueType="num">
                                      <p:cBhvr>
                                        <p:cTn id="41" dur="500" fill="hold"/>
                                        <p:tgtEl>
                                          <p:spTgt spid="34"/>
                                        </p:tgtEl>
                                        <p:attrNameLst>
                                          <p:attrName>ppt_h</p:attrName>
                                        </p:attrNameLst>
                                      </p:cBhvr>
                                      <p:tavLst>
                                        <p:tav tm="0">
                                          <p:val>
                                            <p:fltVal val="0"/>
                                          </p:val>
                                        </p:tav>
                                        <p:tav tm="100000">
                                          <p:val>
                                            <p:strVal val="#ppt_h"/>
                                          </p:val>
                                        </p:tav>
                                      </p:tavLst>
                                    </p:anim>
                                    <p:animEffect transition="in" filter="fade">
                                      <p:cBhvr>
                                        <p:cTn id="42" dur="500"/>
                                        <p:tgtEl>
                                          <p:spTgt spid="34"/>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4" dur="500" fill="hold" nodeType="clickEffect">
                                  <p:stCondLst>
                                    <p:cond delay="0"/>
                                  </p:stCondLst>
                                  <p:childTnLst>
                                    <p:set>
                                      <p:cBhvr>
                                        <p:cTn id="46" dur="1" fill="hold">
                                          <p:stCondLst>
                                            <p:cond delay="0"/>
                                          </p:stCondLst>
                                        </p:cTn>
                                        <p:tgtEl>
                                          <p:spTgt spid="52"/>
                                        </p:tgtEl>
                                        <p:attrNameLst>
                                          <p:attrName>style.visibility</p:attrName>
                                        </p:attrNameLst>
                                      </p:cBhvr>
                                      <p:to>
                                        <p:strVal val="visible"/>
                                      </p:to>
                                    </p:set>
                                    <p:animEffect transition="in" filter="wipe(down)">
                                      <p:cBhvr>
                                        <p:cTn id="47" dur="500"/>
                                        <p:tgtEl>
                                          <p:spTgt spid="52"/>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42" presetClass="entr" presetSubtype="0" dur="1000" fill="hold" grpId="0" nodeType="clickEffect">
                                  <p:stCondLst>
                                    <p:cond delay="0"/>
                                  </p:stCondLst>
                                  <p:childTnLst>
                                    <p:set>
                                      <p:cBhvr>
                                        <p:cTn id="51" dur="1" fill="hold">
                                          <p:stCondLst>
                                            <p:cond delay="0"/>
                                          </p:stCondLst>
                                        </p:cTn>
                                        <p:tgtEl>
                                          <p:spTgt spid="50"/>
                                        </p:tgtEl>
                                        <p:attrNameLst>
                                          <p:attrName>style.visibility</p:attrName>
                                        </p:attrNameLst>
                                      </p:cBhvr>
                                      <p:to>
                                        <p:strVal val="visible"/>
                                      </p:to>
                                    </p:set>
                                    <p:animEffect transition="in" filter="fade">
                                      <p:cBhvr>
                                        <p:cTn id="52" dur="1000"/>
                                        <p:tgtEl>
                                          <p:spTgt spid="50"/>
                                        </p:tgtEl>
                                      </p:cBhvr>
                                    </p:animEffect>
                                    <p:anim calcmode="lin" valueType="num">
                                      <p:cBhvr>
                                        <p:cTn id="53" dur="1000" fill="hold"/>
                                        <p:tgtEl>
                                          <p:spTgt spid="50"/>
                                        </p:tgtEl>
                                        <p:attrNameLst>
                                          <p:attrName>ppt_x</p:attrName>
                                        </p:attrNameLst>
                                      </p:cBhvr>
                                      <p:tavLst>
                                        <p:tav tm="0">
                                          <p:val>
                                            <p:strVal val="#ppt_x"/>
                                          </p:val>
                                        </p:tav>
                                        <p:tav tm="100000">
                                          <p:val>
                                            <p:strVal val="#ppt_x"/>
                                          </p:val>
                                        </p:tav>
                                      </p:tavLst>
                                    </p:anim>
                                    <p:anim calcmode="lin" valueType="num">
                                      <p:cBhvr>
                                        <p:cTn id="54"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53" presetClass="entr" presetSubtype="16" dur="500" fill="hold" grpId="0" nodeType="clickEffect">
                                  <p:stCondLst>
                                    <p:cond delay="0"/>
                                  </p:stCondLst>
                                  <p:childTnLst>
                                    <p:set>
                                      <p:cBhvr>
                                        <p:cTn id="58" dur="1" fill="hold">
                                          <p:stCondLst>
                                            <p:cond delay="0"/>
                                          </p:stCondLst>
                                        </p:cTn>
                                        <p:tgtEl>
                                          <p:spTgt spid="35"/>
                                        </p:tgtEl>
                                        <p:attrNameLst>
                                          <p:attrName>style.visibility</p:attrName>
                                        </p:attrNameLst>
                                      </p:cBhvr>
                                      <p:to>
                                        <p:strVal val="visible"/>
                                      </p:to>
                                    </p:set>
                                    <p:anim calcmode="lin" valueType="num">
                                      <p:cBhvr>
                                        <p:cTn id="59" dur="500" fill="hold"/>
                                        <p:tgtEl>
                                          <p:spTgt spid="35"/>
                                        </p:tgtEl>
                                        <p:attrNameLst>
                                          <p:attrName>ppt_w</p:attrName>
                                        </p:attrNameLst>
                                      </p:cBhvr>
                                      <p:tavLst>
                                        <p:tav tm="0">
                                          <p:val>
                                            <p:fltVal val="0"/>
                                          </p:val>
                                        </p:tav>
                                        <p:tav tm="100000">
                                          <p:val>
                                            <p:strVal val="#ppt_w"/>
                                          </p:val>
                                        </p:tav>
                                      </p:tavLst>
                                    </p:anim>
                                    <p:anim calcmode="lin" valueType="num">
                                      <p:cBhvr>
                                        <p:cTn id="60" dur="500" fill="hold"/>
                                        <p:tgtEl>
                                          <p:spTgt spid="35"/>
                                        </p:tgtEl>
                                        <p:attrNameLst>
                                          <p:attrName>ppt_h</p:attrName>
                                        </p:attrNameLst>
                                      </p:cBhvr>
                                      <p:tavLst>
                                        <p:tav tm="0">
                                          <p:val>
                                            <p:fltVal val="0"/>
                                          </p:val>
                                        </p:tav>
                                        <p:tav tm="100000">
                                          <p:val>
                                            <p:strVal val="#ppt_h"/>
                                          </p:val>
                                        </p:tav>
                                      </p:tavLst>
                                    </p:anim>
                                    <p:animEffect transition="in" filter="fade">
                                      <p:cBhvr>
                                        <p:cTn id="61" dur="500"/>
                                        <p:tgtEl>
                                          <p:spTgt spid="35"/>
                                        </p:tgtEl>
                                      </p:cBhvr>
                                    </p:animEffect>
                                  </p:childTnLst>
                                </p:cTn>
                              </p:par>
                            </p:childTnLst>
                          </p:cTn>
                        </p:par>
                      </p:childTnLst>
                    </p:cTn>
                  </p:par>
                  <p:par>
                    <p:cTn id="62" fill="hold" nodeType="clickPar">
                      <p:stCondLst>
                        <p:cond delay="indefinite"/>
                      </p:stCondLst>
                      <p:childTnLst>
                        <p:par>
                          <p:cTn id="63" fill="hold">
                            <p:stCondLst>
                              <p:cond delay="0"/>
                            </p:stCondLst>
                            <p:childTnLst>
                              <p:par>
                                <p:cTn id="64" presetID="22" presetClass="entr" presetSubtype="4" dur="500" fill="hold" nodeType="clickEffect">
                                  <p:stCondLst>
                                    <p:cond delay="0"/>
                                  </p:stCondLst>
                                  <p:childTnLst>
                                    <p:set>
                                      <p:cBhvr>
                                        <p:cTn id="65" dur="1" fill="hold">
                                          <p:stCondLst>
                                            <p:cond delay="0"/>
                                          </p:stCondLst>
                                        </p:cTn>
                                        <p:tgtEl>
                                          <p:spTgt spid="55"/>
                                        </p:tgtEl>
                                        <p:attrNameLst>
                                          <p:attrName>style.visibility</p:attrName>
                                        </p:attrNameLst>
                                      </p:cBhvr>
                                      <p:to>
                                        <p:strVal val="visible"/>
                                      </p:to>
                                    </p:set>
                                    <p:animEffect transition="in" filter="wipe(down)">
                                      <p:cBhvr>
                                        <p:cTn id="66" dur="500"/>
                                        <p:tgtEl>
                                          <p:spTgt spid="55"/>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42" presetClass="entr" presetSubtype="0" dur="1000" fill="hold" grpId="0" nodeType="clickEffect">
                                  <p:stCondLst>
                                    <p:cond delay="0"/>
                                  </p:stCondLst>
                                  <p:childTnLst>
                                    <p:set>
                                      <p:cBhvr>
                                        <p:cTn id="70" dur="1" fill="hold">
                                          <p:stCondLst>
                                            <p:cond delay="0"/>
                                          </p:stCondLst>
                                        </p:cTn>
                                        <p:tgtEl>
                                          <p:spTgt spid="48"/>
                                        </p:tgtEl>
                                        <p:attrNameLst>
                                          <p:attrName>style.visibility</p:attrName>
                                        </p:attrNameLst>
                                      </p:cBhvr>
                                      <p:to>
                                        <p:strVal val="visible"/>
                                      </p:to>
                                    </p:set>
                                    <p:animEffect transition="in" filter="fade">
                                      <p:cBhvr>
                                        <p:cTn id="71" dur="1000"/>
                                        <p:tgtEl>
                                          <p:spTgt spid="48"/>
                                        </p:tgtEl>
                                      </p:cBhvr>
                                    </p:animEffect>
                                    <p:anim calcmode="lin" valueType="num">
                                      <p:cBhvr>
                                        <p:cTn id="72" dur="1000" fill="hold"/>
                                        <p:tgtEl>
                                          <p:spTgt spid="48"/>
                                        </p:tgtEl>
                                        <p:attrNameLst>
                                          <p:attrName>ppt_x</p:attrName>
                                        </p:attrNameLst>
                                      </p:cBhvr>
                                      <p:tavLst>
                                        <p:tav tm="0">
                                          <p:val>
                                            <p:strVal val="#ppt_x"/>
                                          </p:val>
                                        </p:tav>
                                        <p:tav tm="100000">
                                          <p:val>
                                            <p:strVal val="#ppt_x"/>
                                          </p:val>
                                        </p:tav>
                                      </p:tavLst>
                                    </p:anim>
                                    <p:anim calcmode="lin" valueType="num">
                                      <p:cBhvr>
                                        <p:cTn id="73"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par>
                    <p:cTn id="74" fill="hold" nodeType="clickPar">
                      <p:stCondLst>
                        <p:cond delay="indefinite"/>
                      </p:stCondLst>
                      <p:childTnLst>
                        <p:par>
                          <p:cTn id="75" fill="hold">
                            <p:stCondLst>
                              <p:cond delay="0"/>
                            </p:stCondLst>
                            <p:childTnLst>
                              <p:par>
                                <p:cTn id="76" presetID="22" presetClass="entr" presetSubtype="4" dur="500" fill="hold" nodeType="clickEffect">
                                  <p:stCondLst>
                                    <p:cond delay="0"/>
                                  </p:stCondLst>
                                  <p:childTnLst>
                                    <p:set>
                                      <p:cBhvr>
                                        <p:cTn id="77" dur="1" fill="hold">
                                          <p:stCondLst>
                                            <p:cond delay="0"/>
                                          </p:stCondLst>
                                        </p:cTn>
                                        <p:tgtEl>
                                          <p:spTgt spid="58"/>
                                        </p:tgtEl>
                                        <p:attrNameLst>
                                          <p:attrName>style.visibility</p:attrName>
                                        </p:attrNameLst>
                                      </p:cBhvr>
                                      <p:to>
                                        <p:strVal val="visible"/>
                                      </p:to>
                                    </p:set>
                                    <p:animEffect transition="in" filter="wipe(down)">
                                      <p:cBhvr>
                                        <p:cTn id="78" dur="500"/>
                                        <p:tgtEl>
                                          <p:spTgt spid="58"/>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42" presetClass="entr" presetSubtype="0" dur="1000" fill="hold" grpId="0" nodeType="clickEffect">
                                  <p:stCondLst>
                                    <p:cond delay="0"/>
                                  </p:stCondLst>
                                  <p:childTnLst>
                                    <p:set>
                                      <p:cBhvr>
                                        <p:cTn id="82" dur="1" fill="hold">
                                          <p:stCondLst>
                                            <p:cond delay="0"/>
                                          </p:stCondLst>
                                        </p:cTn>
                                        <p:tgtEl>
                                          <p:spTgt spid="45"/>
                                        </p:tgtEl>
                                        <p:attrNameLst>
                                          <p:attrName>style.visibility</p:attrName>
                                        </p:attrNameLst>
                                      </p:cBhvr>
                                      <p:to>
                                        <p:strVal val="visible"/>
                                      </p:to>
                                    </p:set>
                                    <p:animEffect transition="in" filter="fade">
                                      <p:cBhvr>
                                        <p:cTn id="83" dur="1000"/>
                                        <p:tgtEl>
                                          <p:spTgt spid="45"/>
                                        </p:tgtEl>
                                      </p:cBhvr>
                                    </p:animEffect>
                                    <p:anim calcmode="lin" valueType="num">
                                      <p:cBhvr>
                                        <p:cTn id="84" dur="1000" fill="hold"/>
                                        <p:tgtEl>
                                          <p:spTgt spid="45"/>
                                        </p:tgtEl>
                                        <p:attrNameLst>
                                          <p:attrName>ppt_x</p:attrName>
                                        </p:attrNameLst>
                                      </p:cBhvr>
                                      <p:tavLst>
                                        <p:tav tm="0">
                                          <p:val>
                                            <p:strVal val="#ppt_x"/>
                                          </p:val>
                                        </p:tav>
                                        <p:tav tm="100000">
                                          <p:val>
                                            <p:strVal val="#ppt_x"/>
                                          </p:val>
                                        </p:tav>
                                      </p:tavLst>
                                    </p:anim>
                                    <p:anim calcmode="lin" valueType="num">
                                      <p:cBhvr>
                                        <p:cTn id="85" dur="1000" fill="hold"/>
                                        <p:tgtEl>
                                          <p:spTgt spid="45"/>
                                        </p:tgtEl>
                                        <p:attrNameLst>
                                          <p:attrName>ppt_y</p:attrName>
                                        </p:attrNameLst>
                                      </p:cBhvr>
                                      <p:tavLst>
                                        <p:tav tm="0">
                                          <p:val>
                                            <p:strVal val="#ppt_y+.1"/>
                                          </p:val>
                                        </p:tav>
                                        <p:tav tm="100000">
                                          <p:val>
                                            <p:strVal val="#ppt_y"/>
                                          </p:val>
                                        </p:tav>
                                      </p:tavLst>
                                    </p:anim>
                                  </p:childTnLst>
                                </p:cTn>
                              </p:par>
                              <p:par>
                                <p:cTn id="86" presetID="42" presetClass="entr" presetSubtype="0" dur="1000" fill="hold" grpId="0" nodeType="withEffect">
                                  <p:stCondLst>
                                    <p:cond delay="0"/>
                                  </p:stCondLst>
                                  <p:childTnLst>
                                    <p:set>
                                      <p:cBhvr>
                                        <p:cTn id="87" dur="1" fill="hold">
                                          <p:stCondLst>
                                            <p:cond delay="0"/>
                                          </p:stCondLst>
                                        </p:cTn>
                                        <p:tgtEl>
                                          <p:spTgt spid="46"/>
                                        </p:tgtEl>
                                        <p:attrNameLst>
                                          <p:attrName>style.visibility</p:attrName>
                                        </p:attrNameLst>
                                      </p:cBhvr>
                                      <p:to>
                                        <p:strVal val="visible"/>
                                      </p:to>
                                    </p:set>
                                    <p:animEffect transition="in" filter="fade">
                                      <p:cBhvr>
                                        <p:cTn id="88" dur="1000"/>
                                        <p:tgtEl>
                                          <p:spTgt spid="46"/>
                                        </p:tgtEl>
                                      </p:cBhvr>
                                    </p:animEffect>
                                    <p:anim calcmode="lin" valueType="num">
                                      <p:cBhvr>
                                        <p:cTn id="89" dur="1000" fill="hold"/>
                                        <p:tgtEl>
                                          <p:spTgt spid="46"/>
                                        </p:tgtEl>
                                        <p:attrNameLst>
                                          <p:attrName>ppt_x</p:attrName>
                                        </p:attrNameLst>
                                      </p:cBhvr>
                                      <p:tavLst>
                                        <p:tav tm="0">
                                          <p:val>
                                            <p:strVal val="#ppt_x"/>
                                          </p:val>
                                        </p:tav>
                                        <p:tav tm="100000">
                                          <p:val>
                                            <p:strVal val="#ppt_x"/>
                                          </p:val>
                                        </p:tav>
                                      </p:tavLst>
                                    </p:anim>
                                    <p:anim calcmode="lin" valueType="num">
                                      <p:cBhvr>
                                        <p:cTn id="90" dur="1000" fill="hold"/>
                                        <p:tgtEl>
                                          <p:spTgt spid="46"/>
                                        </p:tgtEl>
                                        <p:attrNameLst>
                                          <p:attrName>ppt_y</p:attrName>
                                        </p:attrNameLst>
                                      </p:cBhvr>
                                      <p:tavLst>
                                        <p:tav tm="0">
                                          <p:val>
                                            <p:strVal val="#ppt_y+.1"/>
                                          </p:val>
                                        </p:tav>
                                        <p:tav tm="100000">
                                          <p:val>
                                            <p:strVal val="#ppt_y"/>
                                          </p:val>
                                        </p:tav>
                                      </p:tavLst>
                                    </p:anim>
                                  </p:childTnLst>
                                </p:cTn>
                              </p:par>
                            </p:childTnLst>
                          </p:cTn>
                        </p:par>
                      </p:childTnLst>
                    </p:cTn>
                  </p:par>
                  <p:par>
                    <p:cTn id="91" fill="hold" nodeType="clickPar">
                      <p:stCondLst>
                        <p:cond delay="indefinite"/>
                      </p:stCondLst>
                      <p:childTnLst>
                        <p:par>
                          <p:cTn id="92" fill="hold">
                            <p:stCondLst>
                              <p:cond delay="0"/>
                            </p:stCondLst>
                            <p:childTnLst>
                              <p:par>
                                <p:cTn id="93" presetID="22" presetClass="entr" presetSubtype="4" dur="500" fill="hold" grpId="0" nodeType="clickEffect">
                                  <p:stCondLst>
                                    <p:cond delay="0"/>
                                  </p:stCondLst>
                                  <p:childTnLst>
                                    <p:set>
                                      <p:cBhvr>
                                        <p:cTn id="94" dur="1" fill="hold">
                                          <p:stCondLst>
                                            <p:cond delay="0"/>
                                          </p:stCondLst>
                                        </p:cTn>
                                        <p:tgtEl>
                                          <p:spTgt spid="38"/>
                                        </p:tgtEl>
                                        <p:attrNameLst>
                                          <p:attrName>style.visibility</p:attrName>
                                        </p:attrNameLst>
                                      </p:cBhvr>
                                      <p:to>
                                        <p:strVal val="visible"/>
                                      </p:to>
                                    </p:set>
                                    <p:animEffect transition="in" filter="wipe(down)">
                                      <p:cBhvr>
                                        <p:cTn id="95" dur="500"/>
                                        <p:tgtEl>
                                          <p:spTgt spid="38"/>
                                        </p:tgtEl>
                                      </p:cBhvr>
                                    </p:animEffect>
                                  </p:childTnLst>
                                </p:cTn>
                              </p:par>
                            </p:childTnLst>
                          </p:cTn>
                        </p:par>
                      </p:childTnLst>
                    </p:cTn>
                  </p:par>
                  <p:par>
                    <p:cTn id="96" fill="hold" nodeType="clickPar">
                      <p:stCondLst>
                        <p:cond delay="indefinite"/>
                      </p:stCondLst>
                      <p:childTnLst>
                        <p:par>
                          <p:cTn id="97" fill="hold">
                            <p:stCondLst>
                              <p:cond delay="0"/>
                            </p:stCondLst>
                            <p:childTnLst>
                              <p:par>
                                <p:cTn id="98" presetID="42" presetClass="entr" presetSubtype="0" dur="1000" fill="hold" grpId="0" nodeType="clickEffect">
                                  <p:stCondLst>
                                    <p:cond delay="0"/>
                                  </p:stCondLst>
                                  <p:childTnLst>
                                    <p:set>
                                      <p:cBhvr>
                                        <p:cTn id="99" dur="1" fill="hold">
                                          <p:stCondLst>
                                            <p:cond delay="0"/>
                                          </p:stCondLst>
                                        </p:cTn>
                                        <p:tgtEl>
                                          <p:spTgt spid="43"/>
                                        </p:tgtEl>
                                        <p:attrNameLst>
                                          <p:attrName>style.visibility</p:attrName>
                                        </p:attrNameLst>
                                      </p:cBhvr>
                                      <p:to>
                                        <p:strVal val="visible"/>
                                      </p:to>
                                    </p:set>
                                    <p:animEffect transition="in" filter="fade">
                                      <p:cBhvr>
                                        <p:cTn id="100" dur="1000"/>
                                        <p:tgtEl>
                                          <p:spTgt spid="43"/>
                                        </p:tgtEl>
                                      </p:cBhvr>
                                    </p:animEffect>
                                    <p:anim calcmode="lin" valueType="num">
                                      <p:cBhvr>
                                        <p:cTn id="101" dur="1000" fill="hold"/>
                                        <p:tgtEl>
                                          <p:spTgt spid="43"/>
                                        </p:tgtEl>
                                        <p:attrNameLst>
                                          <p:attrName>ppt_x</p:attrName>
                                        </p:attrNameLst>
                                      </p:cBhvr>
                                      <p:tavLst>
                                        <p:tav tm="0">
                                          <p:val>
                                            <p:strVal val="#ppt_x"/>
                                          </p:val>
                                        </p:tav>
                                        <p:tav tm="100000">
                                          <p:val>
                                            <p:strVal val="#ppt_x"/>
                                          </p:val>
                                        </p:tav>
                                      </p:tavLst>
                                    </p:anim>
                                    <p:anim calcmode="lin" valueType="num">
                                      <p:cBhvr>
                                        <p:cTn id="102" dur="1000" fill="hold"/>
                                        <p:tgtEl>
                                          <p:spTgt spid="43"/>
                                        </p:tgtEl>
                                        <p:attrNameLst>
                                          <p:attrName>ppt_y</p:attrName>
                                        </p:attrNameLst>
                                      </p:cBhvr>
                                      <p:tavLst>
                                        <p:tav tm="0">
                                          <p:val>
                                            <p:strVal val="#ppt_y+.1"/>
                                          </p:val>
                                        </p:tav>
                                        <p:tav tm="100000">
                                          <p:val>
                                            <p:strVal val="#ppt_y"/>
                                          </p:val>
                                        </p:tav>
                                      </p:tavLst>
                                    </p:anim>
                                  </p:childTnLst>
                                </p:cTn>
                              </p:par>
                              <p:par>
                                <p:cTn id="103" presetID="42" presetClass="entr" presetSubtype="0" dur="1000" fill="hold" grpId="0" nodeType="withEffect">
                                  <p:stCondLst>
                                    <p:cond delay="0"/>
                                  </p:stCondLst>
                                  <p:childTnLst>
                                    <p:set>
                                      <p:cBhvr>
                                        <p:cTn id="104" dur="1" fill="hold">
                                          <p:stCondLst>
                                            <p:cond delay="0"/>
                                          </p:stCondLst>
                                        </p:cTn>
                                        <p:tgtEl>
                                          <p:spTgt spid="44"/>
                                        </p:tgtEl>
                                        <p:attrNameLst>
                                          <p:attrName>style.visibility</p:attrName>
                                        </p:attrNameLst>
                                      </p:cBhvr>
                                      <p:to>
                                        <p:strVal val="visible"/>
                                      </p:to>
                                    </p:set>
                                    <p:animEffect transition="in" filter="fade">
                                      <p:cBhvr>
                                        <p:cTn id="105" dur="1000"/>
                                        <p:tgtEl>
                                          <p:spTgt spid="44"/>
                                        </p:tgtEl>
                                      </p:cBhvr>
                                    </p:animEffect>
                                    <p:anim calcmode="lin" valueType="num">
                                      <p:cBhvr>
                                        <p:cTn id="106" dur="1000" fill="hold"/>
                                        <p:tgtEl>
                                          <p:spTgt spid="44"/>
                                        </p:tgtEl>
                                        <p:attrNameLst>
                                          <p:attrName>ppt_x</p:attrName>
                                        </p:attrNameLst>
                                      </p:cBhvr>
                                      <p:tavLst>
                                        <p:tav tm="0">
                                          <p:val>
                                            <p:strVal val="#ppt_x"/>
                                          </p:val>
                                        </p:tav>
                                        <p:tav tm="100000">
                                          <p:val>
                                            <p:strVal val="#ppt_x"/>
                                          </p:val>
                                        </p:tav>
                                      </p:tavLst>
                                    </p:anim>
                                    <p:anim calcmode="lin" valueType="num">
                                      <p:cBhvr>
                                        <p:cTn id="107"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par>
                    <p:cTn id="108" fill="hold" nodeType="clickPar">
                      <p:stCondLst>
                        <p:cond delay="indefinite"/>
                      </p:stCondLst>
                      <p:childTnLst>
                        <p:par>
                          <p:cTn id="109" fill="hold">
                            <p:stCondLst>
                              <p:cond delay="0"/>
                            </p:stCondLst>
                            <p:childTnLst>
                              <p:par>
                                <p:cTn id="110" presetID="53" presetClass="entr" presetSubtype="16" dur="500" fill="hold" grpId="0" nodeType="clickEffect">
                                  <p:stCondLst>
                                    <p:cond delay="0"/>
                                  </p:stCondLst>
                                  <p:childTnLst>
                                    <p:set>
                                      <p:cBhvr>
                                        <p:cTn id="111" dur="1" fill="hold">
                                          <p:stCondLst>
                                            <p:cond delay="0"/>
                                          </p:stCondLst>
                                        </p:cTn>
                                        <p:tgtEl>
                                          <p:spTgt spid="37"/>
                                        </p:tgtEl>
                                        <p:attrNameLst>
                                          <p:attrName>style.visibility</p:attrName>
                                        </p:attrNameLst>
                                      </p:cBhvr>
                                      <p:to>
                                        <p:strVal val="visible"/>
                                      </p:to>
                                    </p:set>
                                    <p:anim calcmode="lin" valueType="num">
                                      <p:cBhvr>
                                        <p:cTn id="112" dur="500" fill="hold"/>
                                        <p:tgtEl>
                                          <p:spTgt spid="37"/>
                                        </p:tgtEl>
                                        <p:attrNameLst>
                                          <p:attrName>ppt_w</p:attrName>
                                        </p:attrNameLst>
                                      </p:cBhvr>
                                      <p:tavLst>
                                        <p:tav tm="0">
                                          <p:val>
                                            <p:fltVal val="0"/>
                                          </p:val>
                                        </p:tav>
                                        <p:tav tm="100000">
                                          <p:val>
                                            <p:strVal val="#ppt_w"/>
                                          </p:val>
                                        </p:tav>
                                      </p:tavLst>
                                    </p:anim>
                                    <p:anim calcmode="lin" valueType="num">
                                      <p:cBhvr>
                                        <p:cTn id="113" dur="500" fill="hold"/>
                                        <p:tgtEl>
                                          <p:spTgt spid="37"/>
                                        </p:tgtEl>
                                        <p:attrNameLst>
                                          <p:attrName>ppt_h</p:attrName>
                                        </p:attrNameLst>
                                      </p:cBhvr>
                                      <p:tavLst>
                                        <p:tav tm="0">
                                          <p:val>
                                            <p:fltVal val="0"/>
                                          </p:val>
                                        </p:tav>
                                        <p:tav tm="100000">
                                          <p:val>
                                            <p:strVal val="#ppt_h"/>
                                          </p:val>
                                        </p:tav>
                                      </p:tavLst>
                                    </p:anim>
                                    <p:animEffect transition="in" filter="fade">
                                      <p:cBhvr>
                                        <p:cTn id="114" dur="500"/>
                                        <p:tgtEl>
                                          <p:spTgt spid="37"/>
                                        </p:tgtEl>
                                      </p:cBhvr>
                                    </p:animEffect>
                                  </p:childTnLst>
                                </p:cTn>
                              </p:par>
                            </p:childTnLst>
                          </p:cTn>
                        </p:par>
                      </p:childTnLst>
                    </p:cTn>
                  </p:par>
                  <p:par>
                    <p:cTn id="115" fill="hold" nodeType="clickPar">
                      <p:stCondLst>
                        <p:cond delay="indefinite"/>
                      </p:stCondLst>
                      <p:childTnLst>
                        <p:par>
                          <p:cTn id="116" fill="hold">
                            <p:stCondLst>
                              <p:cond delay="0"/>
                            </p:stCondLst>
                            <p:childTnLst>
                              <p:par>
                                <p:cTn id="117" presetID="22" presetClass="entr" presetSubtype="4" dur="500" fill="hold" nodeType="clickEffect">
                                  <p:stCondLst>
                                    <p:cond delay="0"/>
                                  </p:stCondLst>
                                  <p:childTnLst>
                                    <p:set>
                                      <p:cBhvr>
                                        <p:cTn id="118" dur="1" fill="hold">
                                          <p:stCondLst>
                                            <p:cond delay="0"/>
                                          </p:stCondLst>
                                        </p:cTn>
                                        <p:tgtEl>
                                          <p:spTgt spid="56"/>
                                        </p:tgtEl>
                                        <p:attrNameLst>
                                          <p:attrName>style.visibility</p:attrName>
                                        </p:attrNameLst>
                                      </p:cBhvr>
                                      <p:to>
                                        <p:strVal val="visible"/>
                                      </p:to>
                                    </p:set>
                                    <p:animEffect transition="in" filter="wipe(down)">
                                      <p:cBhvr>
                                        <p:cTn id="119" dur="500"/>
                                        <p:tgtEl>
                                          <p:spTgt spid="56"/>
                                        </p:tgtEl>
                                      </p:cBhvr>
                                    </p:animEffect>
                                  </p:childTnLst>
                                </p:cTn>
                              </p:par>
                            </p:childTnLst>
                          </p:cTn>
                        </p:par>
                      </p:childTnLst>
                    </p:cTn>
                  </p:par>
                  <p:par>
                    <p:cTn id="120" fill="hold" nodeType="clickPar">
                      <p:stCondLst>
                        <p:cond delay="indefinite"/>
                      </p:stCondLst>
                      <p:childTnLst>
                        <p:par>
                          <p:cTn id="121" fill="hold">
                            <p:stCondLst>
                              <p:cond delay="0"/>
                            </p:stCondLst>
                            <p:childTnLst>
                              <p:par>
                                <p:cTn id="122" presetID="42" presetClass="entr" presetSubtype="0" dur="1000" fill="hold" grpId="0" nodeType="clickEffect">
                                  <p:stCondLst>
                                    <p:cond delay="0"/>
                                  </p:stCondLst>
                                  <p:childTnLst>
                                    <p:set>
                                      <p:cBhvr>
                                        <p:cTn id="123" dur="1" fill="hold">
                                          <p:stCondLst>
                                            <p:cond delay="0"/>
                                          </p:stCondLst>
                                        </p:cTn>
                                        <p:tgtEl>
                                          <p:spTgt spid="41"/>
                                        </p:tgtEl>
                                        <p:attrNameLst>
                                          <p:attrName>style.visibility</p:attrName>
                                        </p:attrNameLst>
                                      </p:cBhvr>
                                      <p:to>
                                        <p:strVal val="visible"/>
                                      </p:to>
                                    </p:set>
                                    <p:animEffect transition="in" filter="fade">
                                      <p:cBhvr>
                                        <p:cTn id="124" dur="1000"/>
                                        <p:tgtEl>
                                          <p:spTgt spid="41"/>
                                        </p:tgtEl>
                                      </p:cBhvr>
                                    </p:animEffect>
                                    <p:anim calcmode="lin" valueType="num">
                                      <p:cBhvr>
                                        <p:cTn id="125" dur="1000" fill="hold"/>
                                        <p:tgtEl>
                                          <p:spTgt spid="41"/>
                                        </p:tgtEl>
                                        <p:attrNameLst>
                                          <p:attrName>ppt_x</p:attrName>
                                        </p:attrNameLst>
                                      </p:cBhvr>
                                      <p:tavLst>
                                        <p:tav tm="0">
                                          <p:val>
                                            <p:strVal val="#ppt_x"/>
                                          </p:val>
                                        </p:tav>
                                        <p:tav tm="100000">
                                          <p:val>
                                            <p:strVal val="#ppt_x"/>
                                          </p:val>
                                        </p:tav>
                                      </p:tavLst>
                                    </p:anim>
                                    <p:anim calcmode="lin" valueType="num">
                                      <p:cBhvr>
                                        <p:cTn id="126" dur="1000" fill="hold"/>
                                        <p:tgtEl>
                                          <p:spTgt spid="41"/>
                                        </p:tgtEl>
                                        <p:attrNameLst>
                                          <p:attrName>ppt_y</p:attrName>
                                        </p:attrNameLst>
                                      </p:cBhvr>
                                      <p:tavLst>
                                        <p:tav tm="0">
                                          <p:val>
                                            <p:strVal val="#ppt_y+.1"/>
                                          </p:val>
                                        </p:tav>
                                        <p:tav tm="100000">
                                          <p:val>
                                            <p:strVal val="#ppt_y"/>
                                          </p:val>
                                        </p:tav>
                                      </p:tavLst>
                                    </p:anim>
                                  </p:childTnLst>
                                </p:cTn>
                              </p:par>
                              <p:par>
                                <p:cTn id="127" presetID="42" presetClass="entr" presetSubtype="0" dur="1000" fill="hold" grpId="0" nodeType="withEffect">
                                  <p:stCondLst>
                                    <p:cond delay="0"/>
                                  </p:stCondLst>
                                  <p:childTnLst>
                                    <p:set>
                                      <p:cBhvr>
                                        <p:cTn id="128" dur="1" fill="hold">
                                          <p:stCondLst>
                                            <p:cond delay="0"/>
                                          </p:stCondLst>
                                        </p:cTn>
                                        <p:tgtEl>
                                          <p:spTgt spid="42"/>
                                        </p:tgtEl>
                                        <p:attrNameLst>
                                          <p:attrName>style.visibility</p:attrName>
                                        </p:attrNameLst>
                                      </p:cBhvr>
                                      <p:to>
                                        <p:strVal val="visible"/>
                                      </p:to>
                                    </p:set>
                                    <p:animEffect transition="in" filter="fade">
                                      <p:cBhvr>
                                        <p:cTn id="129" dur="1000"/>
                                        <p:tgtEl>
                                          <p:spTgt spid="42"/>
                                        </p:tgtEl>
                                      </p:cBhvr>
                                    </p:animEffect>
                                    <p:anim calcmode="lin" valueType="num">
                                      <p:cBhvr>
                                        <p:cTn id="130" dur="1000" fill="hold"/>
                                        <p:tgtEl>
                                          <p:spTgt spid="42"/>
                                        </p:tgtEl>
                                        <p:attrNameLst>
                                          <p:attrName>ppt_x</p:attrName>
                                        </p:attrNameLst>
                                      </p:cBhvr>
                                      <p:tavLst>
                                        <p:tav tm="0">
                                          <p:val>
                                            <p:strVal val="#ppt_x"/>
                                          </p:val>
                                        </p:tav>
                                        <p:tav tm="100000">
                                          <p:val>
                                            <p:strVal val="#ppt_x"/>
                                          </p:val>
                                        </p:tav>
                                      </p:tavLst>
                                    </p:anim>
                                    <p:anim calcmode="lin" valueType="num">
                                      <p:cBhvr>
                                        <p:cTn id="131"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34" grpId="0"/>
      <p:bldP spid="35" grpId="0"/>
      <p:bldP spid="36" grpId="0"/>
      <p:bldP spid="37" grpId="0"/>
      <p:bldP spid="38" grpId="0"/>
      <p:bldP spid="40" grpId="0"/>
      <p:bldP spid="41" grpId="0"/>
      <p:bldP spid="42" grpId="0"/>
      <p:bldP spid="43" grpId="0"/>
      <p:bldP spid="44" grpId="0"/>
      <p:bldP spid="45" grpId="0"/>
      <p:bldP spid="46" grpId="0"/>
      <p:bldP spid="48" grpId="0"/>
      <p:bldP spid="5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915318" y="1509312"/>
            <a:ext cx="4604133"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第一章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one</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06</a:t>
            </a:r>
            <a:endParaRPr lang="zh-CN" altLang="en-US" sz="4000" b="1">
              <a:solidFill>
                <a:schemeClr val="bg1"/>
              </a:solidFill>
            </a:endParaRPr>
          </a:p>
        </p:txBody>
      </p:sp>
      <p:sp>
        <p:nvSpPr>
          <p:cNvPr id="23" name="矩形 22"/>
          <p:cNvSpPr/>
          <p:nvPr/>
        </p:nvSpPr>
        <p:spPr>
          <a:xfrm>
            <a:off x="6104246" y="1951019"/>
            <a:ext cx="4802263"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bg1">
                    <a:lumMod val="50000"/>
                  </a:schemeClr>
                </a:solidFill>
                <a:latin typeface="Adobe 明體 Std L" panose="02020300000000000000" pitchFamily="18" charset="-128"/>
                <a:ea typeface="Adobe 明體 Std L" panose="02020300000000000000" pitchFamily="18" charset="-128"/>
              </a:rPr>
              <a:t>再次</a:t>
            </a: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录入上诉图表的说明再次录入上诉图表的说明再次录入上诉图表的说明再次录入上诉图表的说明再次录入上诉图表的说明再次录入上诉图表的说明再次录入上诉图表的说明</a:t>
            </a:r>
            <a:endParaRPr lang="zh-CN" altLang="en-US" sz="11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11"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职业</a:t>
            </a:r>
            <a:r>
              <a:rPr lang="zh-CN" altLang="en-US">
                <a:solidFill>
                  <a:srgbClr val="E5514A"/>
                </a:solidFill>
              </a:rPr>
              <a:t>能力</a:t>
            </a:r>
            <a:endParaRPr lang="zh-CN" altLang="en-US">
              <a:solidFill>
                <a:srgbClr val="E5514A"/>
              </a:solidFill>
            </a:endParaRPr>
          </a:p>
        </p:txBody>
      </p:sp>
      <p:pic>
        <p:nvPicPr>
          <p:cNvPr id="12"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pic>
        <p:nvPicPr>
          <p:cNvPr id="7" name="内容占位符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08750" y="1909963"/>
            <a:ext cx="4074381" cy="3351079"/>
          </a:xfrm>
        </p:spPr>
      </p:pic>
      <p:sp>
        <p:nvSpPr>
          <p:cNvPr id="15" name="六边形 14"/>
          <p:cNvSpPr/>
          <p:nvPr/>
        </p:nvSpPr>
        <p:spPr>
          <a:xfrm>
            <a:off x="4637943" y="1716588"/>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六边形 15"/>
          <p:cNvSpPr/>
          <p:nvPr/>
        </p:nvSpPr>
        <p:spPr>
          <a:xfrm>
            <a:off x="4639986" y="3052947"/>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7" name="六边形 16"/>
          <p:cNvSpPr/>
          <p:nvPr/>
        </p:nvSpPr>
        <p:spPr>
          <a:xfrm>
            <a:off x="4637943" y="4346314"/>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矩形 5"/>
          <p:cNvSpPr/>
          <p:nvPr/>
        </p:nvSpPr>
        <p:spPr>
          <a:xfrm>
            <a:off x="4795903" y="1794431"/>
            <a:ext cx="1210290"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18" name="矩形 17"/>
          <p:cNvSpPr/>
          <p:nvPr/>
        </p:nvSpPr>
        <p:spPr>
          <a:xfrm>
            <a:off x="4792115" y="3108450"/>
            <a:ext cx="1210290"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19" name="矩形 18"/>
          <p:cNvSpPr/>
          <p:nvPr/>
        </p:nvSpPr>
        <p:spPr>
          <a:xfrm>
            <a:off x="4794004" y="4466325"/>
            <a:ext cx="1210290"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22" name="矩形 21"/>
          <p:cNvSpPr/>
          <p:nvPr/>
        </p:nvSpPr>
        <p:spPr>
          <a:xfrm>
            <a:off x="6214473" y="4417967"/>
            <a:ext cx="4802263" cy="286232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bg1">
                    <a:lumMod val="50000"/>
                  </a:schemeClr>
                </a:solidFill>
                <a:latin typeface="Adobe 明體 Std L" panose="02020300000000000000" pitchFamily="18" charset="-128"/>
                <a:ea typeface="Adobe 明體 Std L" panose="02020300000000000000" pitchFamily="18" charset="-128"/>
              </a:rPr>
              <a:t>再次</a:t>
            </a: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录入上诉图表的说明再次录入上诉图表的说明再次录入上诉图表的说明再次录入上诉图表的说明再次录入上诉图表的说明再次录入上诉图表的说明再次录入上诉图表的说明</a:t>
            </a:r>
            <a:endParaRPr lang="zh-CN" altLang="en-US" sz="11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4" name="矩形 23"/>
          <p:cNvSpPr/>
          <p:nvPr/>
        </p:nvSpPr>
        <p:spPr>
          <a:xfrm>
            <a:off x="6175914" y="3230096"/>
            <a:ext cx="4802263"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bg1">
                    <a:lumMod val="50000"/>
                  </a:schemeClr>
                </a:solidFill>
                <a:latin typeface="Adobe 明體 Std L" panose="02020300000000000000" pitchFamily="18" charset="-128"/>
                <a:ea typeface="Adobe 明體 Std L" panose="02020300000000000000" pitchFamily="18" charset="-128"/>
              </a:rPr>
              <a:t>再次</a:t>
            </a: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录入上诉图表的说明再次录入上诉图表的说明再次录入上诉图表的说明再次录入上诉图表的说明再次录入上诉图表的说明再次录入上诉图表的说明再次录入上诉图表的说明</a:t>
            </a:r>
            <a:endParaRPr lang="zh-CN" altLang="en-US" sz="11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2" presetClass="entr" presetSubtype="4" dur="50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42" presetClass="entr" presetSubtype="0" dur="1000"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1000"/>
                                        <p:tgtEl>
                                          <p:spTgt spid="23"/>
                                        </p:tgtEl>
                                      </p:cBhvr>
                                    </p:animEffect>
                                    <p:anim calcmode="lin" valueType="num">
                                      <p:cBhvr>
                                        <p:cTn id="26" dur="1000" fill="hold"/>
                                        <p:tgtEl>
                                          <p:spTgt spid="23"/>
                                        </p:tgtEl>
                                        <p:attrNameLst>
                                          <p:attrName>ppt_x</p:attrName>
                                        </p:attrNameLst>
                                      </p:cBhvr>
                                      <p:tavLst>
                                        <p:tav tm="0">
                                          <p:val>
                                            <p:strVal val="#ppt_x"/>
                                          </p:val>
                                        </p:tav>
                                        <p:tav tm="100000">
                                          <p:val>
                                            <p:strVal val="#ppt_x"/>
                                          </p:val>
                                        </p:tav>
                                      </p:tavLst>
                                    </p:anim>
                                    <p:anim calcmode="lin" valueType="num">
                                      <p:cBhvr>
                                        <p:cTn id="2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2" presetClass="entr" presetSubtype="4" dur="50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 calcmode="lin" valueType="num">
                                      <p:cBhvr additive="base">
                                        <p:cTn id="32" dur="500" fill="hold"/>
                                        <p:tgtEl>
                                          <p:spTgt spid="16"/>
                                        </p:tgtEl>
                                        <p:attrNameLst>
                                          <p:attrName>ppt_x</p:attrName>
                                        </p:attrNameLst>
                                      </p:cBhvr>
                                      <p:tavLst>
                                        <p:tav tm="0">
                                          <p:val>
                                            <p:strVal val="#ppt_x"/>
                                          </p:val>
                                        </p:tav>
                                        <p:tav tm="100000">
                                          <p:val>
                                            <p:strVal val="#ppt_x"/>
                                          </p:val>
                                        </p:tav>
                                      </p:tavLst>
                                    </p:anim>
                                    <p:anim calcmode="lin" valueType="num">
                                      <p:cBhvr additive="base">
                                        <p:cTn id="33" dur="500" fill="hold"/>
                                        <p:tgtEl>
                                          <p:spTgt spid="16"/>
                                        </p:tgtEl>
                                        <p:attrNameLst>
                                          <p:attrName>ppt_y</p:attrName>
                                        </p:attrNameLst>
                                      </p:cBhvr>
                                      <p:tavLst>
                                        <p:tav tm="0">
                                          <p:val>
                                            <p:strVal val="1+#ppt_h/2"/>
                                          </p:val>
                                        </p:tav>
                                        <p:tav tm="100000">
                                          <p:val>
                                            <p:strVal val="#ppt_y"/>
                                          </p:val>
                                        </p:tav>
                                      </p:tavLst>
                                    </p:anim>
                                  </p:childTnLst>
                                </p:cTn>
                              </p:par>
                              <p:par>
                                <p:cTn id="34" presetID="2" presetClass="entr" presetSubtype="4" dur="500"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 calcmode="lin" valueType="num">
                                      <p:cBhvr additive="base">
                                        <p:cTn id="36" dur="500" fill="hold"/>
                                        <p:tgtEl>
                                          <p:spTgt spid="18"/>
                                        </p:tgtEl>
                                        <p:attrNameLst>
                                          <p:attrName>ppt_x</p:attrName>
                                        </p:attrNameLst>
                                      </p:cBhvr>
                                      <p:tavLst>
                                        <p:tav tm="0">
                                          <p:val>
                                            <p:strVal val="#ppt_x"/>
                                          </p:val>
                                        </p:tav>
                                        <p:tav tm="100000">
                                          <p:val>
                                            <p:strVal val="#ppt_x"/>
                                          </p:val>
                                        </p:tav>
                                      </p:tavLst>
                                    </p:anim>
                                    <p:anim calcmode="lin" valueType="num">
                                      <p:cBhvr additive="base">
                                        <p:cTn id="3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42" presetClass="entr" presetSubtype="0" dur="1000" fill="hold" grpId="0"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1000"/>
                                        <p:tgtEl>
                                          <p:spTgt spid="24"/>
                                        </p:tgtEl>
                                      </p:cBhvr>
                                    </p:animEffect>
                                    <p:anim calcmode="lin" valueType="num">
                                      <p:cBhvr>
                                        <p:cTn id="43" dur="1000" fill="hold"/>
                                        <p:tgtEl>
                                          <p:spTgt spid="24"/>
                                        </p:tgtEl>
                                        <p:attrNameLst>
                                          <p:attrName>ppt_x</p:attrName>
                                        </p:attrNameLst>
                                      </p:cBhvr>
                                      <p:tavLst>
                                        <p:tav tm="0">
                                          <p:val>
                                            <p:strVal val="#ppt_x"/>
                                          </p:val>
                                        </p:tav>
                                        <p:tav tm="100000">
                                          <p:val>
                                            <p:strVal val="#ppt_x"/>
                                          </p:val>
                                        </p:tav>
                                      </p:tavLst>
                                    </p:anim>
                                    <p:anim calcmode="lin" valueType="num">
                                      <p:cBhvr>
                                        <p:cTn id="44"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par>
                                <p:cTn id="51" presetID="2" presetClass="entr" presetSubtype="4" dur="500"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additive="base">
                                        <p:cTn id="53" dur="500" fill="hold"/>
                                        <p:tgtEl>
                                          <p:spTgt spid="17"/>
                                        </p:tgtEl>
                                        <p:attrNameLst>
                                          <p:attrName>ppt_x</p:attrName>
                                        </p:attrNameLst>
                                      </p:cBhvr>
                                      <p:tavLst>
                                        <p:tav tm="0">
                                          <p:val>
                                            <p:strVal val="#ppt_x"/>
                                          </p:val>
                                        </p:tav>
                                        <p:tav tm="100000">
                                          <p:val>
                                            <p:strVal val="#ppt_x"/>
                                          </p:val>
                                        </p:tav>
                                      </p:tavLst>
                                    </p:anim>
                                    <p:anim calcmode="lin" valueType="num">
                                      <p:cBhvr additive="base">
                                        <p:cTn id="5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42" presetClass="entr" presetSubtype="0" dur="100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1000"/>
                                        <p:tgtEl>
                                          <p:spTgt spid="22"/>
                                        </p:tgtEl>
                                      </p:cBhvr>
                                    </p:animEffect>
                                    <p:anim calcmode="lin" valueType="num">
                                      <p:cBhvr>
                                        <p:cTn id="60" dur="1000" fill="hold"/>
                                        <p:tgtEl>
                                          <p:spTgt spid="22"/>
                                        </p:tgtEl>
                                        <p:attrNameLst>
                                          <p:attrName>ppt_x</p:attrName>
                                        </p:attrNameLst>
                                      </p:cBhvr>
                                      <p:tavLst>
                                        <p:tav tm="0">
                                          <p:val>
                                            <p:strVal val="#ppt_x"/>
                                          </p:val>
                                        </p:tav>
                                        <p:tav tm="100000">
                                          <p:val>
                                            <p:strVal val="#ppt_x"/>
                                          </p:val>
                                        </p:tav>
                                      </p:tavLst>
                                    </p:anim>
                                    <p:anim calcmode="lin" valueType="num">
                                      <p:cBhvr>
                                        <p:cTn id="61"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1" grpId="0"/>
      <p:bldP spid="15" grpId="0"/>
      <p:bldP spid="16" grpId="0"/>
      <p:bldP spid="17" grpId="0"/>
      <p:bldP spid="6" grpId="0"/>
      <p:bldP spid="18" grpId="0"/>
      <p:bldP spid="19" grpId="0"/>
      <p:bldP spid="22" grpId="0"/>
      <p:bldP spid="2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职业价值观</a:t>
            </a:r>
            <a:endParaRPr lang="zh-CN" altLang="en-US">
              <a:solidFill>
                <a:srgbClr val="E5514A"/>
              </a:solidFill>
            </a:endParaRPr>
          </a:p>
        </p:txBody>
      </p:sp>
      <p:pic>
        <p:nvPicPr>
          <p:cNvPr id="5"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7" name="流程图: 接点 6"/>
          <p:cNvSpPr/>
          <p:nvPr/>
        </p:nvSpPr>
        <p:spPr>
          <a:xfrm>
            <a:off x="1213040" y="2881503"/>
            <a:ext cx="1111515" cy="1111515"/>
          </a:xfrm>
          <a:prstGeom prst="flowChart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9" name="曲线连接符 8"/>
          <p:cNvCxnSpPr>
            <a:endCxn id="21" idx="1"/>
          </p:cNvCxnSpPr>
          <p:nvPr/>
        </p:nvCxnSpPr>
        <p:spPr>
          <a:xfrm flipV="1">
            <a:off x="4737250" y="1145532"/>
            <a:ext cx="2054206" cy="645467"/>
          </a:xfrm>
          <a:prstGeom prst="curvedConnector4">
            <a:avLst>
              <a:gd name="adj1" fmla="val 47304"/>
              <a:gd name="adj2" fmla="val 152574"/>
            </a:avLst>
          </a:prstGeom>
          <a:ln>
            <a:solidFill>
              <a:srgbClr val="D03D30"/>
            </a:solidFill>
            <a:prstDash val="sysDash"/>
          </a:ln>
        </p:spPr>
        <p:style>
          <a:lnRef idx="1">
            <a:schemeClr val="accent1"/>
          </a:lnRef>
          <a:fillRef idx="0">
            <a:schemeClr val="accent1"/>
          </a:fillRef>
          <a:effectRef idx="0">
            <a:schemeClr val="accent1"/>
          </a:effectRef>
          <a:fontRef idx="minor">
            <a:schemeClr val="tx1"/>
          </a:fontRef>
        </p:style>
      </p:cxnSp>
      <p:sp>
        <p:nvSpPr>
          <p:cNvPr id="12" name="流程图: 接点 11"/>
          <p:cNvSpPr/>
          <p:nvPr/>
        </p:nvSpPr>
        <p:spPr>
          <a:xfrm>
            <a:off x="3547428" y="1254681"/>
            <a:ext cx="1476799" cy="1476799"/>
          </a:xfrm>
          <a:prstGeom prst="flowChart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16" name="曲线连接符 15"/>
          <p:cNvCxnSpPr/>
          <p:nvPr/>
        </p:nvCxnSpPr>
        <p:spPr>
          <a:xfrm flipV="1">
            <a:off x="2324555" y="2439640"/>
            <a:ext cx="1773716" cy="897875"/>
          </a:xfrm>
          <a:prstGeom prst="curvedConnector3">
            <a:avLst/>
          </a:prstGeom>
          <a:ln>
            <a:solidFill>
              <a:srgbClr val="D03D30"/>
            </a:solidFill>
            <a:prstDash val="sysDash"/>
          </a:ln>
        </p:spPr>
        <p:style>
          <a:lnRef idx="1">
            <a:schemeClr val="accent1"/>
          </a:lnRef>
          <a:fillRef idx="0">
            <a:schemeClr val="accent1"/>
          </a:fillRef>
          <a:effectRef idx="0">
            <a:schemeClr val="accent1"/>
          </a:effectRef>
          <a:fontRef idx="minor">
            <a:schemeClr val="tx1"/>
          </a:fontRef>
        </p:style>
      </p:cxnSp>
      <p:sp>
        <p:nvSpPr>
          <p:cNvPr id="21" name="流程图: 接点 20"/>
          <p:cNvSpPr/>
          <p:nvPr/>
        </p:nvSpPr>
        <p:spPr>
          <a:xfrm>
            <a:off x="6680711" y="1034787"/>
            <a:ext cx="756211" cy="756211"/>
          </a:xfrm>
          <a:prstGeom prst="flowChart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22" name="曲线连接符 21"/>
          <p:cNvCxnSpPr/>
          <p:nvPr/>
        </p:nvCxnSpPr>
        <p:spPr>
          <a:xfrm rot="16200000" flipV="1">
            <a:off x="8399409" y="3882496"/>
            <a:ext cx="1026873" cy="726709"/>
          </a:xfrm>
          <a:prstGeom prst="curvedConnector3">
            <a:avLst>
              <a:gd name="adj1" fmla="val 50000"/>
            </a:avLst>
          </a:prstGeom>
          <a:ln>
            <a:solidFill>
              <a:srgbClr val="D03D30"/>
            </a:solidFill>
            <a:prstDash val="sysDash"/>
          </a:ln>
        </p:spPr>
        <p:style>
          <a:lnRef idx="1">
            <a:schemeClr val="accent1"/>
          </a:lnRef>
          <a:fillRef idx="0">
            <a:schemeClr val="accent1"/>
          </a:fillRef>
          <a:effectRef idx="0">
            <a:schemeClr val="accent1"/>
          </a:effectRef>
          <a:fontRef idx="minor">
            <a:schemeClr val="tx1"/>
          </a:fontRef>
        </p:style>
      </p:cxnSp>
      <p:sp>
        <p:nvSpPr>
          <p:cNvPr id="28" name="流程图: 接点 27"/>
          <p:cNvSpPr/>
          <p:nvPr/>
        </p:nvSpPr>
        <p:spPr>
          <a:xfrm>
            <a:off x="7993004" y="2851285"/>
            <a:ext cx="1112973" cy="1112973"/>
          </a:xfrm>
          <a:prstGeom prst="flowChart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29" name="曲线连接符 28"/>
          <p:cNvCxnSpPr/>
          <p:nvPr/>
        </p:nvCxnSpPr>
        <p:spPr>
          <a:xfrm rot="16200000" flipV="1">
            <a:off x="6862989" y="2071019"/>
            <a:ext cx="1655731" cy="1153330"/>
          </a:xfrm>
          <a:prstGeom prst="curvedConnector3">
            <a:avLst>
              <a:gd name="adj1" fmla="val 50000"/>
            </a:avLst>
          </a:prstGeom>
          <a:ln>
            <a:solidFill>
              <a:srgbClr val="D03D30"/>
            </a:solidFill>
            <a:prstDash val="sysDash"/>
          </a:ln>
        </p:spPr>
        <p:style>
          <a:lnRef idx="1">
            <a:schemeClr val="accent1"/>
          </a:lnRef>
          <a:fillRef idx="0">
            <a:schemeClr val="accent1"/>
          </a:fillRef>
          <a:effectRef idx="0">
            <a:schemeClr val="accent1"/>
          </a:effectRef>
          <a:fontRef idx="minor">
            <a:schemeClr val="tx1"/>
          </a:fontRef>
        </p:style>
      </p:cxnSp>
      <p:sp>
        <p:nvSpPr>
          <p:cNvPr id="33" name="流程图: 接点 32"/>
          <p:cNvSpPr/>
          <p:nvPr/>
        </p:nvSpPr>
        <p:spPr>
          <a:xfrm>
            <a:off x="8895977" y="4613750"/>
            <a:ext cx="820485" cy="820485"/>
          </a:xfrm>
          <a:prstGeom prst="flowChart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5" name="矩形 34"/>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6" name="矩形 35"/>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7" name="圆角矩形 36"/>
          <p:cNvSpPr/>
          <p:nvPr/>
        </p:nvSpPr>
        <p:spPr>
          <a:xfrm>
            <a:off x="9358689" y="6234579"/>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07</a:t>
            </a:r>
            <a:endParaRPr lang="zh-CN" altLang="en-US" sz="4000" b="1">
              <a:solidFill>
                <a:schemeClr val="bg1"/>
              </a:solidFill>
            </a:endParaRPr>
          </a:p>
        </p:txBody>
      </p:sp>
      <p:sp>
        <p:nvSpPr>
          <p:cNvPr id="44" name="弧形 43"/>
          <p:cNvSpPr/>
          <p:nvPr/>
        </p:nvSpPr>
        <p:spPr>
          <a:xfrm>
            <a:off x="6731133" y="1005966"/>
            <a:ext cx="766112" cy="813852"/>
          </a:xfrm>
          <a:prstGeom prst="arc">
            <a:avLst>
              <a:gd name="adj1" fmla="val 16104751"/>
              <a:gd name="adj2" fmla="val 6647831"/>
            </a:avLst>
          </a:prstGeom>
          <a:ln w="19050">
            <a:solidFill>
              <a:srgbClr val="E5514A"/>
            </a:solidFill>
            <a:headEnd type="triangle"/>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45" name="弧形 44"/>
          <p:cNvSpPr/>
          <p:nvPr/>
        </p:nvSpPr>
        <p:spPr>
          <a:xfrm>
            <a:off x="3411870" y="1188078"/>
            <a:ext cx="1677269" cy="1633896"/>
          </a:xfrm>
          <a:prstGeom prst="arc">
            <a:avLst>
              <a:gd name="adj1" fmla="val 16200000"/>
              <a:gd name="adj2" fmla="val 6647831"/>
            </a:avLst>
          </a:prstGeom>
          <a:ln w="19050">
            <a:solidFill>
              <a:srgbClr val="E5514A"/>
            </a:solidFill>
            <a:headEnd type="triangle"/>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47" name="弧形 46"/>
          <p:cNvSpPr/>
          <p:nvPr/>
        </p:nvSpPr>
        <p:spPr>
          <a:xfrm rot="19196107">
            <a:off x="8855588" y="4532700"/>
            <a:ext cx="901262" cy="948629"/>
          </a:xfrm>
          <a:prstGeom prst="arc">
            <a:avLst>
              <a:gd name="adj1" fmla="val 16104751"/>
              <a:gd name="adj2" fmla="val 6647831"/>
            </a:avLst>
          </a:prstGeom>
          <a:ln w="19050">
            <a:solidFill>
              <a:srgbClr val="E5514A"/>
            </a:solidFill>
            <a:headEnd type="triangle"/>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48" name="标题 5"/>
          <p:cNvSpPr txBox="1"/>
          <p:nvPr/>
        </p:nvSpPr>
        <p:spPr>
          <a:xfrm>
            <a:off x="2275916" y="3241737"/>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添加标题内容</a:t>
            </a:r>
            <a:endParaRPr lang="zh-CN" altLang="en-US" sz="2000">
              <a:solidFill>
                <a:srgbClr val="D03D30"/>
              </a:solidFill>
            </a:endParaRPr>
          </a:p>
        </p:txBody>
      </p:sp>
      <p:sp>
        <p:nvSpPr>
          <p:cNvPr id="49" name="标题 1"/>
          <p:cNvSpPr txBox="1"/>
          <p:nvPr/>
        </p:nvSpPr>
        <p:spPr>
          <a:xfrm>
            <a:off x="2275916" y="3554319"/>
            <a:ext cx="2114504" cy="908464"/>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a:t>
            </a:r>
            <a:endParaRPr lang="zh-CN" altLang="en-US" sz="1100"/>
          </a:p>
        </p:txBody>
      </p:sp>
      <p:sp>
        <p:nvSpPr>
          <p:cNvPr id="50" name="标题 5"/>
          <p:cNvSpPr txBox="1"/>
          <p:nvPr/>
        </p:nvSpPr>
        <p:spPr>
          <a:xfrm>
            <a:off x="5059444" y="1952262"/>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添加标题内容</a:t>
            </a:r>
            <a:endParaRPr lang="zh-CN" altLang="en-US" sz="2000">
              <a:solidFill>
                <a:srgbClr val="D03D30"/>
              </a:solidFill>
            </a:endParaRPr>
          </a:p>
        </p:txBody>
      </p:sp>
      <p:sp>
        <p:nvSpPr>
          <p:cNvPr id="51" name="标题 1"/>
          <p:cNvSpPr txBox="1"/>
          <p:nvPr/>
        </p:nvSpPr>
        <p:spPr>
          <a:xfrm>
            <a:off x="5059444" y="2264844"/>
            <a:ext cx="2114504" cy="908464"/>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a:t>
            </a:r>
            <a:endParaRPr lang="zh-CN" altLang="en-US" sz="1100"/>
          </a:p>
        </p:txBody>
      </p:sp>
      <p:sp>
        <p:nvSpPr>
          <p:cNvPr id="52" name="标题 5"/>
          <p:cNvSpPr txBox="1"/>
          <p:nvPr/>
        </p:nvSpPr>
        <p:spPr>
          <a:xfrm>
            <a:off x="7690077" y="696779"/>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添加标题内容</a:t>
            </a:r>
            <a:endParaRPr lang="zh-CN" altLang="en-US" sz="2000">
              <a:solidFill>
                <a:srgbClr val="D03D30"/>
              </a:solidFill>
            </a:endParaRPr>
          </a:p>
        </p:txBody>
      </p:sp>
      <p:sp>
        <p:nvSpPr>
          <p:cNvPr id="53" name="标题 1"/>
          <p:cNvSpPr txBox="1"/>
          <p:nvPr/>
        </p:nvSpPr>
        <p:spPr>
          <a:xfrm>
            <a:off x="9266808" y="3002842"/>
            <a:ext cx="2114504" cy="908464"/>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a:t>
            </a:r>
            <a:endParaRPr lang="zh-CN" altLang="en-US" sz="1100"/>
          </a:p>
        </p:txBody>
      </p:sp>
      <p:sp>
        <p:nvSpPr>
          <p:cNvPr id="54" name="标题 5"/>
          <p:cNvSpPr txBox="1"/>
          <p:nvPr/>
        </p:nvSpPr>
        <p:spPr>
          <a:xfrm>
            <a:off x="9228693" y="2732715"/>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添加标题内容</a:t>
            </a:r>
            <a:endParaRPr lang="zh-CN" altLang="en-US" sz="2000">
              <a:solidFill>
                <a:srgbClr val="D03D30"/>
              </a:solidFill>
            </a:endParaRPr>
          </a:p>
        </p:txBody>
      </p:sp>
      <p:sp>
        <p:nvSpPr>
          <p:cNvPr id="55" name="标题 1"/>
          <p:cNvSpPr txBox="1"/>
          <p:nvPr/>
        </p:nvSpPr>
        <p:spPr>
          <a:xfrm>
            <a:off x="7766426" y="1028843"/>
            <a:ext cx="2114504" cy="908464"/>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a:t>
            </a:r>
            <a:endParaRPr lang="zh-CN" altLang="en-US" sz="1100"/>
          </a:p>
        </p:txBody>
      </p:sp>
      <p:sp>
        <p:nvSpPr>
          <p:cNvPr id="56" name="标题 1"/>
          <p:cNvSpPr txBox="1"/>
          <p:nvPr/>
        </p:nvSpPr>
        <p:spPr>
          <a:xfrm>
            <a:off x="9832687" y="4763453"/>
            <a:ext cx="2114504" cy="908464"/>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t>单击此处添加文字说明单击此处添加文字说明单击此处</a:t>
            </a:r>
            <a:endParaRPr lang="zh-CN" altLang="en-US" sz="1100"/>
          </a:p>
        </p:txBody>
      </p:sp>
      <p:sp>
        <p:nvSpPr>
          <p:cNvPr id="57" name="标题 5"/>
          <p:cNvSpPr txBox="1"/>
          <p:nvPr/>
        </p:nvSpPr>
        <p:spPr>
          <a:xfrm>
            <a:off x="9794572" y="4493326"/>
            <a:ext cx="2019623" cy="782197"/>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D03D30"/>
                </a:solidFill>
              </a:rPr>
              <a:t>添加标题内容</a:t>
            </a:r>
            <a:endParaRPr lang="zh-CN" altLang="en-US" sz="2000">
              <a:solidFill>
                <a:srgbClr val="D03D30"/>
              </a:solidFill>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4" dur="50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down)">
                                      <p:cBhvr>
                                        <p:cTn id="11" dur="500"/>
                                        <p:tgtEl>
                                          <p:spTgt spid="7"/>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4" dur="500" fill="hold" nodeType="click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wipe(down)">
                                      <p:cBhvr>
                                        <p:cTn id="16" dur="500"/>
                                        <p:tgtEl>
                                          <p:spTgt spid="16"/>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4" dur="50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down)">
                                      <p:cBhvr>
                                        <p:cTn id="21" dur="500"/>
                                        <p:tgtEl>
                                          <p:spTgt spid="12"/>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4" dur="500" fill="hold" grpId="0" nodeType="clickEffect">
                                  <p:stCondLst>
                                    <p:cond delay="0"/>
                                  </p:stCondLst>
                                  <p:childTnLst>
                                    <p:set>
                                      <p:cBhvr>
                                        <p:cTn id="25" dur="1" fill="hold">
                                          <p:stCondLst>
                                            <p:cond delay="0"/>
                                          </p:stCondLst>
                                        </p:cTn>
                                        <p:tgtEl>
                                          <p:spTgt spid="45"/>
                                        </p:tgtEl>
                                        <p:attrNameLst>
                                          <p:attrName>style.visibility</p:attrName>
                                        </p:attrNameLst>
                                      </p:cBhvr>
                                      <p:to>
                                        <p:strVal val="visible"/>
                                      </p:to>
                                    </p:set>
                                    <p:animEffect transition="in" filter="wipe(down)">
                                      <p:cBhvr>
                                        <p:cTn id="26" dur="500"/>
                                        <p:tgtEl>
                                          <p:spTgt spid="45"/>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4" dur="50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down)">
                                      <p:cBhvr>
                                        <p:cTn id="31" dur="500"/>
                                        <p:tgtEl>
                                          <p:spTgt spid="9"/>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4" dur="500" fill="hold" grpId="0" nodeType="click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wipe(down)">
                                      <p:cBhvr>
                                        <p:cTn id="36" dur="500"/>
                                        <p:tgtEl>
                                          <p:spTgt spid="21"/>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22" presetClass="entr" presetSubtype="4" dur="500" fill="hold" grpId="0" nodeType="clickEffect">
                                  <p:stCondLst>
                                    <p:cond delay="0"/>
                                  </p:stCondLst>
                                  <p:childTnLst>
                                    <p:set>
                                      <p:cBhvr>
                                        <p:cTn id="40" dur="1" fill="hold">
                                          <p:stCondLst>
                                            <p:cond delay="0"/>
                                          </p:stCondLst>
                                        </p:cTn>
                                        <p:tgtEl>
                                          <p:spTgt spid="44"/>
                                        </p:tgtEl>
                                        <p:attrNameLst>
                                          <p:attrName>style.visibility</p:attrName>
                                        </p:attrNameLst>
                                      </p:cBhvr>
                                      <p:to>
                                        <p:strVal val="visible"/>
                                      </p:to>
                                    </p:set>
                                    <p:animEffect transition="in" filter="wipe(down)">
                                      <p:cBhvr>
                                        <p:cTn id="41" dur="500"/>
                                        <p:tgtEl>
                                          <p:spTgt spid="44"/>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22" presetClass="entr" presetSubtype="4" dur="500" fill="hold" nodeType="click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wipe(down)">
                                      <p:cBhvr>
                                        <p:cTn id="46" dur="500"/>
                                        <p:tgtEl>
                                          <p:spTgt spid="29"/>
                                        </p:tgtEl>
                                      </p:cBhvr>
                                    </p:animEffect>
                                  </p:childTnLst>
                                </p:cTn>
                              </p:par>
                            </p:childTnLst>
                          </p:cTn>
                        </p:par>
                      </p:childTnLst>
                    </p:cTn>
                  </p:par>
                  <p:par>
                    <p:cTn id="47" fill="hold" nodeType="clickPar">
                      <p:stCondLst>
                        <p:cond delay="indefinite"/>
                      </p:stCondLst>
                      <p:childTnLst>
                        <p:par>
                          <p:cTn id="48" fill="hold">
                            <p:stCondLst>
                              <p:cond delay="0"/>
                            </p:stCondLst>
                            <p:childTnLst>
                              <p:par>
                                <p:cTn id="49" presetID="22" presetClass="entr" presetSubtype="4" dur="500" fill="hold" grpId="0" nodeType="clickEffect">
                                  <p:stCondLst>
                                    <p:cond delay="0"/>
                                  </p:stCondLst>
                                  <p:childTnLst>
                                    <p:set>
                                      <p:cBhvr>
                                        <p:cTn id="50" dur="1" fill="hold">
                                          <p:stCondLst>
                                            <p:cond delay="0"/>
                                          </p:stCondLst>
                                        </p:cTn>
                                        <p:tgtEl>
                                          <p:spTgt spid="28"/>
                                        </p:tgtEl>
                                        <p:attrNameLst>
                                          <p:attrName>style.visibility</p:attrName>
                                        </p:attrNameLst>
                                      </p:cBhvr>
                                      <p:to>
                                        <p:strVal val="visible"/>
                                      </p:to>
                                    </p:set>
                                    <p:animEffect transition="in" filter="wipe(down)">
                                      <p:cBhvr>
                                        <p:cTn id="51" dur="500"/>
                                        <p:tgtEl>
                                          <p:spTgt spid="28"/>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22" presetClass="entr" presetSubtype="4" dur="500" fill="hold" nodeType="clickEffect">
                                  <p:stCondLst>
                                    <p:cond delay="0"/>
                                  </p:stCondLst>
                                  <p:childTnLst>
                                    <p:set>
                                      <p:cBhvr>
                                        <p:cTn id="55" dur="1" fill="hold">
                                          <p:stCondLst>
                                            <p:cond delay="0"/>
                                          </p:stCondLst>
                                        </p:cTn>
                                        <p:tgtEl>
                                          <p:spTgt spid="22"/>
                                        </p:tgtEl>
                                        <p:attrNameLst>
                                          <p:attrName>style.visibility</p:attrName>
                                        </p:attrNameLst>
                                      </p:cBhvr>
                                      <p:to>
                                        <p:strVal val="visible"/>
                                      </p:to>
                                    </p:set>
                                    <p:animEffect transition="in" filter="wipe(down)">
                                      <p:cBhvr>
                                        <p:cTn id="56" dur="500"/>
                                        <p:tgtEl>
                                          <p:spTgt spid="22"/>
                                        </p:tgtEl>
                                      </p:cBhvr>
                                    </p:animEffect>
                                  </p:childTnLst>
                                </p:cTn>
                              </p:par>
                            </p:childTnLst>
                          </p:cTn>
                        </p:par>
                      </p:childTnLst>
                    </p:cTn>
                  </p:par>
                  <p:par>
                    <p:cTn id="57" fill="hold" nodeType="clickPar">
                      <p:stCondLst>
                        <p:cond delay="indefinite"/>
                      </p:stCondLst>
                      <p:childTnLst>
                        <p:par>
                          <p:cTn id="58" fill="hold">
                            <p:stCondLst>
                              <p:cond delay="0"/>
                            </p:stCondLst>
                            <p:childTnLst>
                              <p:par>
                                <p:cTn id="59" presetID="22" presetClass="entr" presetSubtype="4" dur="500" fill="hold" grpId="0" nodeType="clickEffect">
                                  <p:stCondLst>
                                    <p:cond delay="0"/>
                                  </p:stCondLst>
                                  <p:childTnLst>
                                    <p:set>
                                      <p:cBhvr>
                                        <p:cTn id="60" dur="1" fill="hold">
                                          <p:stCondLst>
                                            <p:cond delay="0"/>
                                          </p:stCondLst>
                                        </p:cTn>
                                        <p:tgtEl>
                                          <p:spTgt spid="47"/>
                                        </p:tgtEl>
                                        <p:attrNameLst>
                                          <p:attrName>style.visibility</p:attrName>
                                        </p:attrNameLst>
                                      </p:cBhvr>
                                      <p:to>
                                        <p:strVal val="visible"/>
                                      </p:to>
                                    </p:set>
                                    <p:animEffect transition="in" filter="wipe(down)">
                                      <p:cBhvr>
                                        <p:cTn id="61" dur="500"/>
                                        <p:tgtEl>
                                          <p:spTgt spid="47"/>
                                        </p:tgtEl>
                                      </p:cBhvr>
                                    </p:animEffect>
                                  </p:childTnLst>
                                </p:cTn>
                              </p:par>
                            </p:childTnLst>
                          </p:cTn>
                        </p:par>
                      </p:childTnLst>
                    </p:cTn>
                  </p:par>
                  <p:par>
                    <p:cTn id="62" fill="hold" nodeType="clickPar">
                      <p:stCondLst>
                        <p:cond delay="indefinite"/>
                      </p:stCondLst>
                      <p:childTnLst>
                        <p:par>
                          <p:cTn id="63" fill="hold">
                            <p:stCondLst>
                              <p:cond delay="0"/>
                            </p:stCondLst>
                            <p:childTnLst>
                              <p:par>
                                <p:cTn id="64" presetID="22" presetClass="entr" presetSubtype="4" dur="500" fill="hold" grpId="0" nodeType="clickEffect">
                                  <p:stCondLst>
                                    <p:cond delay="0"/>
                                  </p:stCondLst>
                                  <p:childTnLst>
                                    <p:set>
                                      <p:cBhvr>
                                        <p:cTn id="65" dur="1" fill="hold">
                                          <p:stCondLst>
                                            <p:cond delay="0"/>
                                          </p:stCondLst>
                                        </p:cTn>
                                        <p:tgtEl>
                                          <p:spTgt spid="33"/>
                                        </p:tgtEl>
                                        <p:attrNameLst>
                                          <p:attrName>style.visibility</p:attrName>
                                        </p:attrNameLst>
                                      </p:cBhvr>
                                      <p:to>
                                        <p:strVal val="visible"/>
                                      </p:to>
                                    </p:set>
                                    <p:animEffect transition="in" filter="wipe(down)">
                                      <p:cBhvr>
                                        <p:cTn id="66" dur="500"/>
                                        <p:tgtEl>
                                          <p:spTgt spid="33"/>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6" presetClass="entr" presetSubtype="16" dur="2000" fill="hold" grpId="0" nodeType="clickEffect">
                                  <p:stCondLst>
                                    <p:cond delay="0"/>
                                  </p:stCondLst>
                                  <p:childTnLst>
                                    <p:set>
                                      <p:cBhvr>
                                        <p:cTn id="70" dur="1" fill="hold">
                                          <p:stCondLst>
                                            <p:cond delay="0"/>
                                          </p:stCondLst>
                                        </p:cTn>
                                        <p:tgtEl>
                                          <p:spTgt spid="48"/>
                                        </p:tgtEl>
                                        <p:attrNameLst>
                                          <p:attrName>style.visibility</p:attrName>
                                        </p:attrNameLst>
                                      </p:cBhvr>
                                      <p:to>
                                        <p:strVal val="visible"/>
                                      </p:to>
                                    </p:set>
                                    <p:animEffect transition="in" filter="circle(in)">
                                      <p:cBhvr>
                                        <p:cTn id="71" dur="2000"/>
                                        <p:tgtEl>
                                          <p:spTgt spid="48"/>
                                        </p:tgtEl>
                                      </p:cBhvr>
                                    </p:animEffect>
                                  </p:childTnLst>
                                </p:cTn>
                              </p:par>
                              <p:par>
                                <p:cTn id="72" presetID="6" presetClass="entr" presetSubtype="16" dur="2000" fill="hold" grpId="0" nodeType="withEffect">
                                  <p:stCondLst>
                                    <p:cond delay="0"/>
                                  </p:stCondLst>
                                  <p:childTnLst>
                                    <p:set>
                                      <p:cBhvr>
                                        <p:cTn id="73" dur="1" fill="hold">
                                          <p:stCondLst>
                                            <p:cond delay="0"/>
                                          </p:stCondLst>
                                        </p:cTn>
                                        <p:tgtEl>
                                          <p:spTgt spid="49"/>
                                        </p:tgtEl>
                                        <p:attrNameLst>
                                          <p:attrName>style.visibility</p:attrName>
                                        </p:attrNameLst>
                                      </p:cBhvr>
                                      <p:to>
                                        <p:strVal val="visible"/>
                                      </p:to>
                                    </p:set>
                                    <p:animEffect transition="in" filter="circle(in)">
                                      <p:cBhvr>
                                        <p:cTn id="74" dur="2000"/>
                                        <p:tgtEl>
                                          <p:spTgt spid="49"/>
                                        </p:tgtEl>
                                      </p:cBhvr>
                                    </p:animEffect>
                                  </p:childTnLst>
                                </p:cTn>
                              </p:par>
                            </p:childTnLst>
                          </p:cTn>
                        </p:par>
                      </p:childTnLst>
                    </p:cTn>
                  </p:par>
                  <p:par>
                    <p:cTn id="75" fill="hold" nodeType="clickPar">
                      <p:stCondLst>
                        <p:cond delay="indefinite"/>
                      </p:stCondLst>
                      <p:childTnLst>
                        <p:par>
                          <p:cTn id="76" fill="hold">
                            <p:stCondLst>
                              <p:cond delay="0"/>
                            </p:stCondLst>
                            <p:childTnLst>
                              <p:par>
                                <p:cTn id="77" presetID="6" presetClass="entr" presetSubtype="16" dur="2000" fill="hold" grpId="0" nodeType="clickEffect">
                                  <p:stCondLst>
                                    <p:cond delay="0"/>
                                  </p:stCondLst>
                                  <p:childTnLst>
                                    <p:set>
                                      <p:cBhvr>
                                        <p:cTn id="78" dur="1" fill="hold">
                                          <p:stCondLst>
                                            <p:cond delay="0"/>
                                          </p:stCondLst>
                                        </p:cTn>
                                        <p:tgtEl>
                                          <p:spTgt spid="50"/>
                                        </p:tgtEl>
                                        <p:attrNameLst>
                                          <p:attrName>style.visibility</p:attrName>
                                        </p:attrNameLst>
                                      </p:cBhvr>
                                      <p:to>
                                        <p:strVal val="visible"/>
                                      </p:to>
                                    </p:set>
                                    <p:animEffect transition="in" filter="circle(in)">
                                      <p:cBhvr>
                                        <p:cTn id="79" dur="2000"/>
                                        <p:tgtEl>
                                          <p:spTgt spid="50"/>
                                        </p:tgtEl>
                                      </p:cBhvr>
                                    </p:animEffect>
                                  </p:childTnLst>
                                </p:cTn>
                              </p:par>
                              <p:par>
                                <p:cTn id="80" presetID="6" presetClass="entr" presetSubtype="16" dur="2000" fill="hold" grpId="0" nodeType="withEffect">
                                  <p:stCondLst>
                                    <p:cond delay="0"/>
                                  </p:stCondLst>
                                  <p:childTnLst>
                                    <p:set>
                                      <p:cBhvr>
                                        <p:cTn id="81" dur="1" fill="hold">
                                          <p:stCondLst>
                                            <p:cond delay="0"/>
                                          </p:stCondLst>
                                        </p:cTn>
                                        <p:tgtEl>
                                          <p:spTgt spid="51"/>
                                        </p:tgtEl>
                                        <p:attrNameLst>
                                          <p:attrName>style.visibility</p:attrName>
                                        </p:attrNameLst>
                                      </p:cBhvr>
                                      <p:to>
                                        <p:strVal val="visible"/>
                                      </p:to>
                                    </p:set>
                                    <p:animEffect transition="in" filter="circle(in)">
                                      <p:cBhvr>
                                        <p:cTn id="82" dur="2000"/>
                                        <p:tgtEl>
                                          <p:spTgt spid="51"/>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6" presetClass="entr" presetSubtype="16" dur="2000" fill="hold" grpId="0" nodeType="clickEffect">
                                  <p:stCondLst>
                                    <p:cond delay="0"/>
                                  </p:stCondLst>
                                  <p:childTnLst>
                                    <p:set>
                                      <p:cBhvr>
                                        <p:cTn id="86" dur="1" fill="hold">
                                          <p:stCondLst>
                                            <p:cond delay="0"/>
                                          </p:stCondLst>
                                        </p:cTn>
                                        <p:tgtEl>
                                          <p:spTgt spid="52"/>
                                        </p:tgtEl>
                                        <p:attrNameLst>
                                          <p:attrName>style.visibility</p:attrName>
                                        </p:attrNameLst>
                                      </p:cBhvr>
                                      <p:to>
                                        <p:strVal val="visible"/>
                                      </p:to>
                                    </p:set>
                                    <p:animEffect transition="in" filter="circle(in)">
                                      <p:cBhvr>
                                        <p:cTn id="87" dur="2000"/>
                                        <p:tgtEl>
                                          <p:spTgt spid="52"/>
                                        </p:tgtEl>
                                      </p:cBhvr>
                                    </p:animEffect>
                                  </p:childTnLst>
                                </p:cTn>
                              </p:par>
                              <p:par>
                                <p:cTn id="88" presetID="6" presetClass="entr" presetSubtype="16" dur="2000" fill="hold" grpId="0" nodeType="withEffect">
                                  <p:stCondLst>
                                    <p:cond delay="0"/>
                                  </p:stCondLst>
                                  <p:childTnLst>
                                    <p:set>
                                      <p:cBhvr>
                                        <p:cTn id="89" dur="1" fill="hold">
                                          <p:stCondLst>
                                            <p:cond delay="0"/>
                                          </p:stCondLst>
                                        </p:cTn>
                                        <p:tgtEl>
                                          <p:spTgt spid="55"/>
                                        </p:tgtEl>
                                        <p:attrNameLst>
                                          <p:attrName>style.visibility</p:attrName>
                                        </p:attrNameLst>
                                      </p:cBhvr>
                                      <p:to>
                                        <p:strVal val="visible"/>
                                      </p:to>
                                    </p:set>
                                    <p:animEffect transition="in" filter="circle(in)">
                                      <p:cBhvr>
                                        <p:cTn id="90" dur="2000"/>
                                        <p:tgtEl>
                                          <p:spTgt spid="55"/>
                                        </p:tgtEl>
                                      </p:cBhvr>
                                    </p:animEffect>
                                  </p:childTnLst>
                                </p:cTn>
                              </p:par>
                            </p:childTnLst>
                          </p:cTn>
                        </p:par>
                      </p:childTnLst>
                    </p:cTn>
                  </p:par>
                  <p:par>
                    <p:cTn id="91" fill="hold" nodeType="clickPar">
                      <p:stCondLst>
                        <p:cond delay="indefinite"/>
                      </p:stCondLst>
                      <p:childTnLst>
                        <p:par>
                          <p:cTn id="92" fill="hold">
                            <p:stCondLst>
                              <p:cond delay="0"/>
                            </p:stCondLst>
                            <p:childTnLst>
                              <p:par>
                                <p:cTn id="93" presetID="6" presetClass="entr" presetSubtype="16" dur="2000" fill="hold" grpId="0" nodeType="clickEffect">
                                  <p:stCondLst>
                                    <p:cond delay="0"/>
                                  </p:stCondLst>
                                  <p:childTnLst>
                                    <p:set>
                                      <p:cBhvr>
                                        <p:cTn id="94" dur="1" fill="hold">
                                          <p:stCondLst>
                                            <p:cond delay="0"/>
                                          </p:stCondLst>
                                        </p:cTn>
                                        <p:tgtEl>
                                          <p:spTgt spid="54"/>
                                        </p:tgtEl>
                                        <p:attrNameLst>
                                          <p:attrName>style.visibility</p:attrName>
                                        </p:attrNameLst>
                                      </p:cBhvr>
                                      <p:to>
                                        <p:strVal val="visible"/>
                                      </p:to>
                                    </p:set>
                                    <p:animEffect transition="in" filter="circle(in)">
                                      <p:cBhvr>
                                        <p:cTn id="95" dur="2000"/>
                                        <p:tgtEl>
                                          <p:spTgt spid="54"/>
                                        </p:tgtEl>
                                      </p:cBhvr>
                                    </p:animEffect>
                                  </p:childTnLst>
                                </p:cTn>
                              </p:par>
                              <p:par>
                                <p:cTn id="96" presetID="6" presetClass="entr" presetSubtype="16" dur="2000" fill="hold" grpId="0" nodeType="withEffect">
                                  <p:stCondLst>
                                    <p:cond delay="0"/>
                                  </p:stCondLst>
                                  <p:childTnLst>
                                    <p:set>
                                      <p:cBhvr>
                                        <p:cTn id="97" dur="1" fill="hold">
                                          <p:stCondLst>
                                            <p:cond delay="0"/>
                                          </p:stCondLst>
                                        </p:cTn>
                                        <p:tgtEl>
                                          <p:spTgt spid="53"/>
                                        </p:tgtEl>
                                        <p:attrNameLst>
                                          <p:attrName>style.visibility</p:attrName>
                                        </p:attrNameLst>
                                      </p:cBhvr>
                                      <p:to>
                                        <p:strVal val="visible"/>
                                      </p:to>
                                    </p:set>
                                    <p:animEffect transition="in" filter="circle(in)">
                                      <p:cBhvr>
                                        <p:cTn id="98" dur="2000"/>
                                        <p:tgtEl>
                                          <p:spTgt spid="53"/>
                                        </p:tgtEl>
                                      </p:cBhvr>
                                    </p:animEffect>
                                  </p:childTnLst>
                                </p:cTn>
                              </p:par>
                            </p:childTnLst>
                          </p:cTn>
                        </p:par>
                      </p:childTnLst>
                    </p:cTn>
                  </p:par>
                  <p:par>
                    <p:cTn id="99" fill="hold" nodeType="clickPar">
                      <p:stCondLst>
                        <p:cond delay="indefinite"/>
                      </p:stCondLst>
                      <p:childTnLst>
                        <p:par>
                          <p:cTn id="100" fill="hold">
                            <p:stCondLst>
                              <p:cond delay="0"/>
                            </p:stCondLst>
                            <p:childTnLst>
                              <p:par>
                                <p:cTn id="101" presetID="6" presetClass="entr" presetSubtype="16" dur="2000" fill="hold" grpId="0" nodeType="clickEffect">
                                  <p:stCondLst>
                                    <p:cond delay="0"/>
                                  </p:stCondLst>
                                  <p:childTnLst>
                                    <p:set>
                                      <p:cBhvr>
                                        <p:cTn id="102" dur="1" fill="hold">
                                          <p:stCondLst>
                                            <p:cond delay="0"/>
                                          </p:stCondLst>
                                        </p:cTn>
                                        <p:tgtEl>
                                          <p:spTgt spid="57"/>
                                        </p:tgtEl>
                                        <p:attrNameLst>
                                          <p:attrName>style.visibility</p:attrName>
                                        </p:attrNameLst>
                                      </p:cBhvr>
                                      <p:to>
                                        <p:strVal val="visible"/>
                                      </p:to>
                                    </p:set>
                                    <p:animEffect transition="in" filter="circle(in)">
                                      <p:cBhvr>
                                        <p:cTn id="103" dur="2000"/>
                                        <p:tgtEl>
                                          <p:spTgt spid="57"/>
                                        </p:tgtEl>
                                      </p:cBhvr>
                                    </p:animEffect>
                                  </p:childTnLst>
                                </p:cTn>
                              </p:par>
                              <p:par>
                                <p:cTn id="104" presetID="6" presetClass="entr" presetSubtype="16" dur="2000" fill="hold" grpId="0" nodeType="withEffect">
                                  <p:stCondLst>
                                    <p:cond delay="0"/>
                                  </p:stCondLst>
                                  <p:childTnLst>
                                    <p:set>
                                      <p:cBhvr>
                                        <p:cTn id="105" dur="1" fill="hold">
                                          <p:stCondLst>
                                            <p:cond delay="0"/>
                                          </p:stCondLst>
                                        </p:cTn>
                                        <p:tgtEl>
                                          <p:spTgt spid="56"/>
                                        </p:tgtEl>
                                        <p:attrNameLst>
                                          <p:attrName>style.visibility</p:attrName>
                                        </p:attrNameLst>
                                      </p:cBhvr>
                                      <p:to>
                                        <p:strVal val="visible"/>
                                      </p:to>
                                    </p:set>
                                    <p:animEffect transition="in" filter="circle(in)">
                                      <p:cBhvr>
                                        <p:cTn id="106" dur="20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12" grpId="0"/>
      <p:bldP spid="21" grpId="0"/>
      <p:bldP spid="28" grpId="0"/>
      <p:bldP spid="33" grpId="0"/>
      <p:bldP spid="44" grpId="0"/>
      <p:bldP spid="45" grpId="0"/>
      <p:bldP spid="47" grpId="0"/>
      <p:bldP spid="48" grpId="0"/>
      <p:bldP spid="49" grpId="0"/>
      <p:bldP spid="50" grpId="0"/>
      <p:bldP spid="51" grpId="0"/>
      <p:bldP spid="52" grpId="0"/>
      <p:bldP spid="53" grpId="0"/>
      <p:bldP spid="54" grpId="0"/>
      <p:bldP spid="55" grpId="0"/>
      <p:bldP spid="56" grpId="0"/>
      <p:bldP spid="5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 name="内容占位符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5308" y="2692516"/>
            <a:ext cx="3185658" cy="2620126"/>
          </a:xfrm>
          <a:prstGeom prst="rect">
            <a:avLst/>
          </a:prstGeom>
        </p:spPr>
      </p:pic>
      <p:sp>
        <p:nvSpPr>
          <p:cNvPr id="43" name="流程图: 离页连接符 42"/>
          <p:cNvSpPr/>
          <p:nvPr/>
        </p:nvSpPr>
        <p:spPr>
          <a:xfrm rot="16200000">
            <a:off x="2041210" y="3410115"/>
            <a:ext cx="947132" cy="1240196"/>
          </a:xfrm>
          <a:prstGeom prst="flowChartOffpage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4" name="流程图: 离页连接符 43"/>
          <p:cNvSpPr/>
          <p:nvPr/>
        </p:nvSpPr>
        <p:spPr>
          <a:xfrm rot="16200000">
            <a:off x="2041210" y="4499408"/>
            <a:ext cx="947132" cy="1240196"/>
          </a:xfrm>
          <a:prstGeom prst="flowChartOffpage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2" name="流程图: 离页连接符 41"/>
          <p:cNvSpPr/>
          <p:nvPr/>
        </p:nvSpPr>
        <p:spPr>
          <a:xfrm rot="16200000">
            <a:off x="2044516" y="2332523"/>
            <a:ext cx="947132" cy="1240196"/>
          </a:xfrm>
          <a:prstGeom prst="flowChartOffpage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 name="内容占位符 2"/>
          <p:cNvSpPr>
            <a:spLocks noGrp="1"/>
          </p:cNvSpPr>
          <p:nvPr>
            <p:ph idx="1"/>
          </p:nvPr>
        </p:nvSpPr>
        <p:spPr>
          <a:xfrm>
            <a:off x="3311485" y="1591420"/>
            <a:ext cx="3981681" cy="734051"/>
          </a:xfrm>
        </p:spPr>
        <p:txBody>
          <a:bodyPr>
            <a:noAutofit/>
          </a:bodyPr>
          <a:lstStyle/>
          <a:p>
            <a:pPr marL="0" indent="0">
              <a:lnSpc>
                <a:spcPct val="100000"/>
              </a:lnSpc>
              <a:buNone/>
            </a:pPr>
            <a:r>
              <a:rPr lang="zh-CN" altLang="en-US" sz="105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a:t>
            </a: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11" name="流程图: 离页连接符 10"/>
          <p:cNvSpPr/>
          <p:nvPr/>
        </p:nvSpPr>
        <p:spPr>
          <a:xfrm rot="16200000">
            <a:off x="2044516" y="1253841"/>
            <a:ext cx="947132" cy="1240196"/>
          </a:xfrm>
          <a:prstGeom prst="flowChartOffpageConnector">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0" name="内容占位符 2"/>
          <p:cNvSpPr txBox="1"/>
          <p:nvPr/>
        </p:nvSpPr>
        <p:spPr>
          <a:xfrm>
            <a:off x="2088331" y="1528794"/>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01</a:t>
            </a:r>
            <a:endParaRPr lang="zh-CN" altLang="en-US" sz="4000" b="1">
              <a:solidFill>
                <a:schemeClr val="bg1"/>
              </a:solidFill>
            </a:endParaRPr>
          </a:p>
        </p:txBody>
      </p:sp>
      <p:sp>
        <p:nvSpPr>
          <p:cNvPr id="31" name="内容占位符 2"/>
          <p:cNvSpPr txBox="1"/>
          <p:nvPr/>
        </p:nvSpPr>
        <p:spPr>
          <a:xfrm>
            <a:off x="2131011" y="2692516"/>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02</a:t>
            </a:r>
            <a:endParaRPr lang="zh-CN" altLang="en-US" sz="4000" b="1">
              <a:solidFill>
                <a:schemeClr val="bg1"/>
              </a:solidFill>
            </a:endParaRPr>
          </a:p>
        </p:txBody>
      </p:sp>
      <p:sp>
        <p:nvSpPr>
          <p:cNvPr id="32" name="内容占位符 2"/>
          <p:cNvSpPr txBox="1"/>
          <p:nvPr/>
        </p:nvSpPr>
        <p:spPr>
          <a:xfrm>
            <a:off x="2038034" y="3774227"/>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03</a:t>
            </a:r>
            <a:endParaRPr lang="zh-CN" altLang="en-US" sz="4000" b="1">
              <a:solidFill>
                <a:schemeClr val="bg1"/>
              </a:solidFill>
            </a:endParaRPr>
          </a:p>
        </p:txBody>
      </p:sp>
      <p:sp>
        <p:nvSpPr>
          <p:cNvPr id="33" name="内容占位符 2"/>
          <p:cNvSpPr txBox="1"/>
          <p:nvPr/>
        </p:nvSpPr>
        <p:spPr>
          <a:xfrm>
            <a:off x="2038033" y="4862768"/>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04</a:t>
            </a:r>
            <a:endParaRPr lang="zh-CN" altLang="en-US" sz="4000" b="1">
              <a:solidFill>
                <a:schemeClr val="bg1"/>
              </a:solidFill>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08</a:t>
            </a:r>
            <a:endParaRPr lang="zh-CN" altLang="en-US" sz="4000" b="1">
              <a:solidFill>
                <a:schemeClr val="bg1"/>
              </a:solidFill>
            </a:endParaRPr>
          </a:p>
        </p:txBody>
      </p:sp>
      <p:sp>
        <p:nvSpPr>
          <p:cNvPr id="24" name="平行四边形 23"/>
          <p:cNvSpPr/>
          <p:nvPr/>
        </p:nvSpPr>
        <p:spPr>
          <a:xfrm>
            <a:off x="8530581" y="1487280"/>
            <a:ext cx="1484386" cy="838191"/>
          </a:xfrm>
          <a:prstGeom prst="parallelogram">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5"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胜任能力</a:t>
            </a:r>
            <a:endParaRPr lang="zh-CN" altLang="en-US">
              <a:solidFill>
                <a:srgbClr val="E5514A"/>
              </a:solidFill>
            </a:endParaRPr>
          </a:p>
        </p:txBody>
      </p:sp>
      <p:pic>
        <p:nvPicPr>
          <p:cNvPr id="46" name="内容占位符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47" name="平行四边形 46"/>
          <p:cNvSpPr/>
          <p:nvPr/>
        </p:nvSpPr>
        <p:spPr>
          <a:xfrm>
            <a:off x="8308408" y="2476203"/>
            <a:ext cx="1484386" cy="838191"/>
          </a:xfrm>
          <a:prstGeom prst="parallelogram">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8" name="平行四边形 47"/>
          <p:cNvSpPr/>
          <p:nvPr/>
        </p:nvSpPr>
        <p:spPr>
          <a:xfrm>
            <a:off x="8062433" y="3497605"/>
            <a:ext cx="1484386" cy="838191"/>
          </a:xfrm>
          <a:prstGeom prst="parallelogram">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9" name="平行四边形 48"/>
          <p:cNvSpPr/>
          <p:nvPr/>
        </p:nvSpPr>
        <p:spPr>
          <a:xfrm>
            <a:off x="7832456" y="4519007"/>
            <a:ext cx="1484386" cy="838191"/>
          </a:xfrm>
          <a:prstGeom prst="parallelogram">
            <a:avLst/>
          </a:prstGeom>
          <a:solidFill>
            <a:srgbClr val="E5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2" name="内容占位符 2"/>
          <p:cNvSpPr txBox="1"/>
          <p:nvPr/>
        </p:nvSpPr>
        <p:spPr>
          <a:xfrm>
            <a:off x="3275894" y="2644082"/>
            <a:ext cx="4017272"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53" name="内容占位符 2"/>
          <p:cNvSpPr txBox="1"/>
          <p:nvPr/>
        </p:nvSpPr>
        <p:spPr>
          <a:xfrm>
            <a:off x="3272589" y="3634150"/>
            <a:ext cx="392142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54" name="内容占位符 2"/>
          <p:cNvSpPr txBox="1"/>
          <p:nvPr/>
        </p:nvSpPr>
        <p:spPr>
          <a:xfrm>
            <a:off x="3272279" y="4773855"/>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2" presetClass="entr" presetSubtype="4" dur="50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p:tgtEl>
                                          <p:spTgt spid="11"/>
                                        </p:tgtEl>
                                        <p:attrNameLst>
                                          <p:attrName>ppt_y</p:attrName>
                                        </p:attrNameLst>
                                      </p:cBhvr>
                                      <p:tavLst>
                                        <p:tav tm="0">
                                          <p:val>
                                            <p:strVal val="#ppt_y+#ppt_h*1.125000"/>
                                          </p:val>
                                        </p:tav>
                                        <p:tav tm="100000">
                                          <p:val>
                                            <p:strVal val="#ppt_y"/>
                                          </p:val>
                                        </p:tav>
                                      </p:tavLst>
                                    </p:anim>
                                    <p:animEffect transition="in" filter="wipe(up)">
                                      <p:cBhvr>
                                        <p:cTn id="16" dur="500"/>
                                        <p:tgtEl>
                                          <p:spTgt spid="11"/>
                                        </p:tgtEl>
                                      </p:cBhvr>
                                    </p:animEffect>
                                  </p:childTnLst>
                                </p:cTn>
                              </p:par>
                              <p:par>
                                <p:cTn id="17" presetID="12" presetClass="entr" presetSubtype="4" dur="50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anim calcmode="lin" valueType="num">
                                      <p:cBhvr additive="base">
                                        <p:cTn id="19" dur="500"/>
                                        <p:tgtEl>
                                          <p:spTgt spid="30"/>
                                        </p:tgtEl>
                                        <p:attrNameLst>
                                          <p:attrName>ppt_y</p:attrName>
                                        </p:attrNameLst>
                                      </p:cBhvr>
                                      <p:tavLst>
                                        <p:tav tm="0">
                                          <p:val>
                                            <p:strVal val="#ppt_y+#ppt_h*1.125000"/>
                                          </p:val>
                                        </p:tav>
                                        <p:tav tm="100000">
                                          <p:val>
                                            <p:strVal val="#ppt_y"/>
                                          </p:val>
                                        </p:tav>
                                      </p:tavLst>
                                    </p:anim>
                                    <p:animEffect transition="in" filter="wipe(up)">
                                      <p:cBhvr>
                                        <p:cTn id="20" dur="500"/>
                                        <p:tgtEl>
                                          <p:spTgt spid="30"/>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4" dur="50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down)">
                                      <p:cBhvr>
                                        <p:cTn id="31" dur="500"/>
                                        <p:tgtEl>
                                          <p:spTgt spid="24"/>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2" presetClass="entr" presetSubtype="4" dur="500" fill="hold" grpId="0" nodeType="clickEffect">
                                  <p:stCondLst>
                                    <p:cond delay="0"/>
                                  </p:stCondLst>
                                  <p:childTnLst>
                                    <p:set>
                                      <p:cBhvr>
                                        <p:cTn id="35" dur="1" fill="hold">
                                          <p:stCondLst>
                                            <p:cond delay="0"/>
                                          </p:stCondLst>
                                        </p:cTn>
                                        <p:tgtEl>
                                          <p:spTgt spid="42"/>
                                        </p:tgtEl>
                                        <p:attrNameLst>
                                          <p:attrName>style.visibility</p:attrName>
                                        </p:attrNameLst>
                                      </p:cBhvr>
                                      <p:to>
                                        <p:strVal val="visible"/>
                                      </p:to>
                                    </p:set>
                                    <p:anim calcmode="lin" valueType="num">
                                      <p:cBhvr additive="base">
                                        <p:cTn id="36" dur="500"/>
                                        <p:tgtEl>
                                          <p:spTgt spid="42"/>
                                        </p:tgtEl>
                                        <p:attrNameLst>
                                          <p:attrName>ppt_y</p:attrName>
                                        </p:attrNameLst>
                                      </p:cBhvr>
                                      <p:tavLst>
                                        <p:tav tm="0">
                                          <p:val>
                                            <p:strVal val="#ppt_y+#ppt_h*1.125000"/>
                                          </p:val>
                                        </p:tav>
                                        <p:tav tm="100000">
                                          <p:val>
                                            <p:strVal val="#ppt_y"/>
                                          </p:val>
                                        </p:tav>
                                      </p:tavLst>
                                    </p:anim>
                                    <p:animEffect transition="in" filter="wipe(up)">
                                      <p:cBhvr>
                                        <p:cTn id="37" dur="500"/>
                                        <p:tgtEl>
                                          <p:spTgt spid="42"/>
                                        </p:tgtEl>
                                      </p:cBhvr>
                                    </p:animEffect>
                                  </p:childTnLst>
                                </p:cTn>
                              </p:par>
                              <p:par>
                                <p:cTn id="38" presetID="12" presetClass="entr" presetSubtype="4" dur="500"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 calcmode="lin" valueType="num">
                                      <p:cBhvr additive="base">
                                        <p:cTn id="40" dur="500"/>
                                        <p:tgtEl>
                                          <p:spTgt spid="31"/>
                                        </p:tgtEl>
                                        <p:attrNameLst>
                                          <p:attrName>ppt_y</p:attrName>
                                        </p:attrNameLst>
                                      </p:cBhvr>
                                      <p:tavLst>
                                        <p:tav tm="0">
                                          <p:val>
                                            <p:strVal val="#ppt_y+#ppt_h*1.125000"/>
                                          </p:val>
                                        </p:tav>
                                        <p:tav tm="100000">
                                          <p:val>
                                            <p:strVal val="#ppt_y"/>
                                          </p:val>
                                        </p:tav>
                                      </p:tavLst>
                                    </p:anim>
                                    <p:animEffect transition="in" filter="wipe(up)">
                                      <p:cBhvr>
                                        <p:cTn id="41" dur="500"/>
                                        <p:tgtEl>
                                          <p:spTgt spid="31"/>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2" presetClass="entr" presetSubtype="4" dur="500" fill="hold" grpId="0" nodeType="clickEffect">
                                  <p:stCondLst>
                                    <p:cond delay="0"/>
                                  </p:stCondLst>
                                  <p:childTnLst>
                                    <p:set>
                                      <p:cBhvr>
                                        <p:cTn id="45" dur="1" fill="hold">
                                          <p:stCondLst>
                                            <p:cond delay="0"/>
                                          </p:stCondLst>
                                        </p:cTn>
                                        <p:tgtEl>
                                          <p:spTgt spid="52"/>
                                        </p:tgtEl>
                                        <p:attrNameLst>
                                          <p:attrName>style.visibility</p:attrName>
                                        </p:attrNameLst>
                                      </p:cBhvr>
                                      <p:to>
                                        <p:strVal val="visible"/>
                                      </p:to>
                                    </p:set>
                                    <p:anim calcmode="lin" valueType="num">
                                      <p:cBhvr additive="base">
                                        <p:cTn id="46" dur="500" fill="hold"/>
                                        <p:tgtEl>
                                          <p:spTgt spid="52"/>
                                        </p:tgtEl>
                                        <p:attrNameLst>
                                          <p:attrName>ppt_x</p:attrName>
                                        </p:attrNameLst>
                                      </p:cBhvr>
                                      <p:tavLst>
                                        <p:tav tm="0">
                                          <p:val>
                                            <p:strVal val="#ppt_x"/>
                                          </p:val>
                                        </p:tav>
                                        <p:tav tm="100000">
                                          <p:val>
                                            <p:strVal val="#ppt_x"/>
                                          </p:val>
                                        </p:tav>
                                      </p:tavLst>
                                    </p:anim>
                                    <p:anim calcmode="lin" valueType="num">
                                      <p:cBhvr additive="base">
                                        <p:cTn id="47"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4" dur="500" fill="hold" grpId="0" nodeType="clickEffect">
                                  <p:stCondLst>
                                    <p:cond delay="0"/>
                                  </p:stCondLst>
                                  <p:childTnLst>
                                    <p:set>
                                      <p:cBhvr>
                                        <p:cTn id="51" dur="1" fill="hold">
                                          <p:stCondLst>
                                            <p:cond delay="0"/>
                                          </p:stCondLst>
                                        </p:cTn>
                                        <p:tgtEl>
                                          <p:spTgt spid="47"/>
                                        </p:tgtEl>
                                        <p:attrNameLst>
                                          <p:attrName>style.visibility</p:attrName>
                                        </p:attrNameLst>
                                      </p:cBhvr>
                                      <p:to>
                                        <p:strVal val="visible"/>
                                      </p:to>
                                    </p:set>
                                    <p:animEffect transition="in" filter="wipe(down)">
                                      <p:cBhvr>
                                        <p:cTn id="52" dur="500"/>
                                        <p:tgtEl>
                                          <p:spTgt spid="47"/>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2" presetClass="entr" presetSubtype="4" dur="500" fill="hold" grpId="0" nodeType="clickEffect">
                                  <p:stCondLst>
                                    <p:cond delay="0"/>
                                  </p:stCondLst>
                                  <p:childTnLst>
                                    <p:set>
                                      <p:cBhvr>
                                        <p:cTn id="56" dur="1" fill="hold">
                                          <p:stCondLst>
                                            <p:cond delay="0"/>
                                          </p:stCondLst>
                                        </p:cTn>
                                        <p:tgtEl>
                                          <p:spTgt spid="32"/>
                                        </p:tgtEl>
                                        <p:attrNameLst>
                                          <p:attrName>style.visibility</p:attrName>
                                        </p:attrNameLst>
                                      </p:cBhvr>
                                      <p:to>
                                        <p:strVal val="visible"/>
                                      </p:to>
                                    </p:set>
                                    <p:anim calcmode="lin" valueType="num">
                                      <p:cBhvr additive="base">
                                        <p:cTn id="57" dur="500"/>
                                        <p:tgtEl>
                                          <p:spTgt spid="32"/>
                                        </p:tgtEl>
                                        <p:attrNameLst>
                                          <p:attrName>ppt_y</p:attrName>
                                        </p:attrNameLst>
                                      </p:cBhvr>
                                      <p:tavLst>
                                        <p:tav tm="0">
                                          <p:val>
                                            <p:strVal val="#ppt_y+#ppt_h*1.125000"/>
                                          </p:val>
                                        </p:tav>
                                        <p:tav tm="100000">
                                          <p:val>
                                            <p:strVal val="#ppt_y"/>
                                          </p:val>
                                        </p:tav>
                                      </p:tavLst>
                                    </p:anim>
                                    <p:animEffect transition="in" filter="wipe(up)">
                                      <p:cBhvr>
                                        <p:cTn id="58" dur="500"/>
                                        <p:tgtEl>
                                          <p:spTgt spid="32"/>
                                        </p:tgtEl>
                                      </p:cBhvr>
                                    </p:animEffect>
                                  </p:childTnLst>
                                </p:cTn>
                              </p:par>
                              <p:par>
                                <p:cTn id="59" presetID="12" presetClass="entr" presetSubtype="4" dur="500" fill="hold" grpId="0" nodeType="withEffect">
                                  <p:stCondLst>
                                    <p:cond delay="0"/>
                                  </p:stCondLst>
                                  <p:childTnLst>
                                    <p:set>
                                      <p:cBhvr>
                                        <p:cTn id="60" dur="1" fill="hold">
                                          <p:stCondLst>
                                            <p:cond delay="0"/>
                                          </p:stCondLst>
                                        </p:cTn>
                                        <p:tgtEl>
                                          <p:spTgt spid="43"/>
                                        </p:tgtEl>
                                        <p:attrNameLst>
                                          <p:attrName>style.visibility</p:attrName>
                                        </p:attrNameLst>
                                      </p:cBhvr>
                                      <p:to>
                                        <p:strVal val="visible"/>
                                      </p:to>
                                    </p:set>
                                    <p:anim calcmode="lin" valueType="num">
                                      <p:cBhvr additive="base">
                                        <p:cTn id="61" dur="500"/>
                                        <p:tgtEl>
                                          <p:spTgt spid="43"/>
                                        </p:tgtEl>
                                        <p:attrNameLst>
                                          <p:attrName>ppt_y</p:attrName>
                                        </p:attrNameLst>
                                      </p:cBhvr>
                                      <p:tavLst>
                                        <p:tav tm="0">
                                          <p:val>
                                            <p:strVal val="#ppt_y+#ppt_h*1.125000"/>
                                          </p:val>
                                        </p:tav>
                                        <p:tav tm="100000">
                                          <p:val>
                                            <p:strVal val="#ppt_y"/>
                                          </p:val>
                                        </p:tav>
                                      </p:tavLst>
                                    </p:anim>
                                    <p:animEffect transition="in" filter="wipe(up)">
                                      <p:cBhvr>
                                        <p:cTn id="62" dur="500"/>
                                        <p:tgtEl>
                                          <p:spTgt spid="43"/>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53"/>
                                        </p:tgtEl>
                                        <p:attrNameLst>
                                          <p:attrName>style.visibility</p:attrName>
                                        </p:attrNameLst>
                                      </p:cBhvr>
                                      <p:to>
                                        <p:strVal val="visible"/>
                                      </p:to>
                                    </p:set>
                                    <p:anim calcmode="lin" valueType="num">
                                      <p:cBhvr additive="base">
                                        <p:cTn id="67" dur="500" fill="hold"/>
                                        <p:tgtEl>
                                          <p:spTgt spid="53"/>
                                        </p:tgtEl>
                                        <p:attrNameLst>
                                          <p:attrName>ppt_x</p:attrName>
                                        </p:attrNameLst>
                                      </p:cBhvr>
                                      <p:tavLst>
                                        <p:tav tm="0">
                                          <p:val>
                                            <p:strVal val="#ppt_x"/>
                                          </p:val>
                                        </p:tav>
                                        <p:tav tm="100000">
                                          <p:val>
                                            <p:strVal val="#ppt_x"/>
                                          </p:val>
                                        </p:tav>
                                      </p:tavLst>
                                    </p:anim>
                                    <p:anim calcmode="lin" valueType="num">
                                      <p:cBhvr additive="base">
                                        <p:cTn id="68" dur="500" fill="hold"/>
                                        <p:tgtEl>
                                          <p:spTgt spid="53"/>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2" presetClass="entr" presetSubtype="4" dur="500" fill="hold" grpId="0" nodeType="clickEffect">
                                  <p:stCondLst>
                                    <p:cond delay="0"/>
                                  </p:stCondLst>
                                  <p:childTnLst>
                                    <p:set>
                                      <p:cBhvr>
                                        <p:cTn id="72" dur="1" fill="hold">
                                          <p:stCondLst>
                                            <p:cond delay="0"/>
                                          </p:stCondLst>
                                        </p:cTn>
                                        <p:tgtEl>
                                          <p:spTgt spid="48"/>
                                        </p:tgtEl>
                                        <p:attrNameLst>
                                          <p:attrName>style.visibility</p:attrName>
                                        </p:attrNameLst>
                                      </p:cBhvr>
                                      <p:to>
                                        <p:strVal val="visible"/>
                                      </p:to>
                                    </p:set>
                                    <p:animEffect transition="in" filter="wipe(down)">
                                      <p:cBhvr>
                                        <p:cTn id="73" dur="500"/>
                                        <p:tgtEl>
                                          <p:spTgt spid="48"/>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12" presetClass="entr" presetSubtype="4" dur="500" fill="hold" grpId="0" nodeType="clickEffect">
                                  <p:stCondLst>
                                    <p:cond delay="0"/>
                                  </p:stCondLst>
                                  <p:childTnLst>
                                    <p:set>
                                      <p:cBhvr>
                                        <p:cTn id="77" dur="1" fill="hold">
                                          <p:stCondLst>
                                            <p:cond delay="0"/>
                                          </p:stCondLst>
                                        </p:cTn>
                                        <p:tgtEl>
                                          <p:spTgt spid="33"/>
                                        </p:tgtEl>
                                        <p:attrNameLst>
                                          <p:attrName>style.visibility</p:attrName>
                                        </p:attrNameLst>
                                      </p:cBhvr>
                                      <p:to>
                                        <p:strVal val="visible"/>
                                      </p:to>
                                    </p:set>
                                    <p:anim calcmode="lin" valueType="num">
                                      <p:cBhvr additive="base">
                                        <p:cTn id="78" dur="500"/>
                                        <p:tgtEl>
                                          <p:spTgt spid="33"/>
                                        </p:tgtEl>
                                        <p:attrNameLst>
                                          <p:attrName>ppt_y</p:attrName>
                                        </p:attrNameLst>
                                      </p:cBhvr>
                                      <p:tavLst>
                                        <p:tav tm="0">
                                          <p:val>
                                            <p:strVal val="#ppt_y+#ppt_h*1.125000"/>
                                          </p:val>
                                        </p:tav>
                                        <p:tav tm="100000">
                                          <p:val>
                                            <p:strVal val="#ppt_y"/>
                                          </p:val>
                                        </p:tav>
                                      </p:tavLst>
                                    </p:anim>
                                    <p:animEffect transition="in" filter="wipe(up)">
                                      <p:cBhvr>
                                        <p:cTn id="79" dur="500"/>
                                        <p:tgtEl>
                                          <p:spTgt spid="33"/>
                                        </p:tgtEl>
                                      </p:cBhvr>
                                    </p:animEffect>
                                  </p:childTnLst>
                                </p:cTn>
                              </p:par>
                              <p:par>
                                <p:cTn id="80" presetID="12" presetClass="entr" presetSubtype="4" dur="500" fill="hold" grpId="0" nodeType="withEffect">
                                  <p:stCondLst>
                                    <p:cond delay="0"/>
                                  </p:stCondLst>
                                  <p:childTnLst>
                                    <p:set>
                                      <p:cBhvr>
                                        <p:cTn id="81" dur="1" fill="hold">
                                          <p:stCondLst>
                                            <p:cond delay="0"/>
                                          </p:stCondLst>
                                        </p:cTn>
                                        <p:tgtEl>
                                          <p:spTgt spid="44"/>
                                        </p:tgtEl>
                                        <p:attrNameLst>
                                          <p:attrName>style.visibility</p:attrName>
                                        </p:attrNameLst>
                                      </p:cBhvr>
                                      <p:to>
                                        <p:strVal val="visible"/>
                                      </p:to>
                                    </p:set>
                                    <p:anim calcmode="lin" valueType="num">
                                      <p:cBhvr additive="base">
                                        <p:cTn id="82" dur="500"/>
                                        <p:tgtEl>
                                          <p:spTgt spid="44"/>
                                        </p:tgtEl>
                                        <p:attrNameLst>
                                          <p:attrName>ppt_y</p:attrName>
                                        </p:attrNameLst>
                                      </p:cBhvr>
                                      <p:tavLst>
                                        <p:tav tm="0">
                                          <p:val>
                                            <p:strVal val="#ppt_y+#ppt_h*1.125000"/>
                                          </p:val>
                                        </p:tav>
                                        <p:tav tm="100000">
                                          <p:val>
                                            <p:strVal val="#ppt_y"/>
                                          </p:val>
                                        </p:tav>
                                      </p:tavLst>
                                    </p:anim>
                                    <p:animEffect transition="in" filter="wipe(up)">
                                      <p:cBhvr>
                                        <p:cTn id="83" dur="500"/>
                                        <p:tgtEl>
                                          <p:spTgt spid="44"/>
                                        </p:tgtEl>
                                      </p:cBhvr>
                                    </p:animEffect>
                                  </p:childTnLst>
                                </p:cTn>
                              </p:par>
                            </p:childTnLst>
                          </p:cTn>
                        </p:par>
                      </p:childTnLst>
                    </p:cTn>
                  </p:par>
                  <p:par>
                    <p:cTn id="84" fill="hold" nodeType="clickPar">
                      <p:stCondLst>
                        <p:cond delay="indefinite"/>
                      </p:stCondLst>
                      <p:childTnLst>
                        <p:par>
                          <p:cTn id="85" fill="hold">
                            <p:stCondLst>
                              <p:cond delay="0"/>
                            </p:stCondLst>
                            <p:childTnLst>
                              <p:par>
                                <p:cTn id="86" presetID="2" presetClass="entr" presetSubtype="4" dur="500" fill="hold" grpId="0" nodeType="clickEffect">
                                  <p:stCondLst>
                                    <p:cond delay="0"/>
                                  </p:stCondLst>
                                  <p:childTnLst>
                                    <p:set>
                                      <p:cBhvr>
                                        <p:cTn id="87" dur="1" fill="hold">
                                          <p:stCondLst>
                                            <p:cond delay="0"/>
                                          </p:stCondLst>
                                        </p:cTn>
                                        <p:tgtEl>
                                          <p:spTgt spid="54"/>
                                        </p:tgtEl>
                                        <p:attrNameLst>
                                          <p:attrName>style.visibility</p:attrName>
                                        </p:attrNameLst>
                                      </p:cBhvr>
                                      <p:to>
                                        <p:strVal val="visible"/>
                                      </p:to>
                                    </p:set>
                                    <p:anim calcmode="lin" valueType="num">
                                      <p:cBhvr additive="base">
                                        <p:cTn id="88" dur="500" fill="hold"/>
                                        <p:tgtEl>
                                          <p:spTgt spid="54"/>
                                        </p:tgtEl>
                                        <p:attrNameLst>
                                          <p:attrName>ppt_x</p:attrName>
                                        </p:attrNameLst>
                                      </p:cBhvr>
                                      <p:tavLst>
                                        <p:tav tm="0">
                                          <p:val>
                                            <p:strVal val="#ppt_x"/>
                                          </p:val>
                                        </p:tav>
                                        <p:tav tm="100000">
                                          <p:val>
                                            <p:strVal val="#ppt_x"/>
                                          </p:val>
                                        </p:tav>
                                      </p:tavLst>
                                    </p:anim>
                                    <p:anim calcmode="lin" valueType="num">
                                      <p:cBhvr additive="base">
                                        <p:cTn id="89"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90" fill="hold" nodeType="clickPar">
                      <p:stCondLst>
                        <p:cond delay="indefinite"/>
                      </p:stCondLst>
                      <p:childTnLst>
                        <p:par>
                          <p:cTn id="91" fill="hold">
                            <p:stCondLst>
                              <p:cond delay="0"/>
                            </p:stCondLst>
                            <p:childTnLst>
                              <p:par>
                                <p:cTn id="92" presetID="22" presetClass="entr" presetSubtype="4" dur="500" fill="hold" grpId="0" nodeType="clickEffect">
                                  <p:stCondLst>
                                    <p:cond delay="0"/>
                                  </p:stCondLst>
                                  <p:childTnLst>
                                    <p:set>
                                      <p:cBhvr>
                                        <p:cTn id="93" dur="1" fill="hold">
                                          <p:stCondLst>
                                            <p:cond delay="0"/>
                                          </p:stCondLst>
                                        </p:cTn>
                                        <p:tgtEl>
                                          <p:spTgt spid="49"/>
                                        </p:tgtEl>
                                        <p:attrNameLst>
                                          <p:attrName>style.visibility</p:attrName>
                                        </p:attrNameLst>
                                      </p:cBhvr>
                                      <p:to>
                                        <p:strVal val="visible"/>
                                      </p:to>
                                    </p:set>
                                    <p:animEffect transition="in" filter="wipe(down)">
                                      <p:cBhvr>
                                        <p:cTn id="94"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44" grpId="0"/>
      <p:bldP spid="42" grpId="0"/>
      <p:bldP spid="3" grpId="0" build="p"/>
      <p:bldP spid="11" grpId="0"/>
      <p:bldP spid="30" grpId="0"/>
      <p:bldP spid="31" grpId="0"/>
      <p:bldP spid="32" grpId="0"/>
      <p:bldP spid="33" grpId="0"/>
      <p:bldP spid="24" grpId="0"/>
      <p:bldP spid="45" grpId="0"/>
      <p:bldP spid="47" grpId="0"/>
      <p:bldP spid="48" grpId="0"/>
      <p:bldP spid="49" grpId="0"/>
      <p:bldP spid="52" grpId="0"/>
      <p:bldP spid="53" grpId="0"/>
      <p:bldP spid="5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0" y="6222287"/>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标题 1"/>
          <p:cNvSpPr>
            <a:spLocks noGrp="1"/>
          </p:cNvSpPr>
          <p:nvPr>
            <p:ph type="title"/>
          </p:nvPr>
        </p:nvSpPr>
        <p:spPr>
          <a:xfrm>
            <a:off x="915318" y="1509312"/>
            <a:ext cx="4604133"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第一章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one</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rot="20899863">
            <a:off x="1691483" y="4628168"/>
            <a:ext cx="8195646" cy="205290"/>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09</a:t>
            </a:r>
            <a:endParaRPr lang="zh-CN" altLang="en-US" sz="4000" b="1">
              <a:solidFill>
                <a:schemeClr val="bg1"/>
              </a:solidFill>
            </a:endParaRPr>
          </a:p>
        </p:txBody>
      </p:sp>
      <p:sp>
        <p:nvSpPr>
          <p:cNvPr id="23" name="矩形 22"/>
          <p:cNvSpPr/>
          <p:nvPr/>
        </p:nvSpPr>
        <p:spPr>
          <a:xfrm>
            <a:off x="2165385" y="4046252"/>
            <a:ext cx="7556653" cy="22467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10"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自我分析小结</a:t>
            </a:r>
            <a:endParaRPr lang="zh-CN" altLang="en-US">
              <a:solidFill>
                <a:srgbClr val="E5514A"/>
              </a:solidFill>
            </a:endParaRPr>
          </a:p>
        </p:txBody>
      </p:sp>
      <p:pic>
        <p:nvPicPr>
          <p:cNvPr id="11"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3" name="内容占位符 2"/>
          <p:cNvSpPr>
            <a:spLocks noGrp="1"/>
          </p:cNvSpPr>
          <p:nvPr>
            <p:ph idx="1"/>
          </p:nvPr>
        </p:nvSpPr>
        <p:spPr>
          <a:xfrm>
            <a:off x="1162052" y="2925566"/>
            <a:ext cx="4273627" cy="1160912"/>
          </a:xfrm>
        </p:spPr>
        <p:txBody>
          <a:bodyPr>
            <a:normAutofit/>
          </a:bodyPr>
          <a:lstStyle/>
          <a:p>
            <a:pPr marL="0" indent="0">
              <a:buNone/>
            </a:pPr>
            <a:r>
              <a:rPr lang="zh-CN" altLang="en-US" sz="1600" smtClean="0">
                <a:solidFill>
                  <a:schemeClr val="bg1">
                    <a:lumMod val="50000"/>
                  </a:schemeClr>
                </a:solidFill>
                <a:latin typeface="Adobe 明體 Std L" panose="02020300000000000000" pitchFamily="18" charset="-128"/>
                <a:ea typeface="Adobe 明體 Std L" panose="02020300000000000000" pitchFamily="18" charset="-128"/>
              </a:rPr>
              <a:t>自身兴趣因素</a:t>
            </a:r>
            <a:endParaRPr lang="en-US" altLang="zh-CN" sz="1600" smtClean="0">
              <a:solidFill>
                <a:schemeClr val="bg1">
                  <a:lumMod val="50000"/>
                </a:schemeClr>
              </a:solidFill>
              <a:latin typeface="Adobe 明體 Std L" panose="02020300000000000000" pitchFamily="18" charset="-128"/>
              <a:ea typeface="Adobe 明體 Std L" panose="02020300000000000000" pitchFamily="18" charset="-128"/>
            </a:endParaRPr>
          </a:p>
          <a:p>
            <a:pPr marL="0" indent="0">
              <a:lnSpc>
                <a:spcPct val="100000"/>
              </a:lnSpc>
              <a:buNone/>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再次</a:t>
            </a:r>
            <a:r>
              <a:rPr lang="zh-CN" altLang="en-US" sz="1100">
                <a:solidFill>
                  <a:schemeClr val="bg1">
                    <a:lumMod val="50000"/>
                  </a:schemeClr>
                </a:solidFill>
                <a:latin typeface="Adobe 明體 Std L" panose="02020300000000000000" pitchFamily="18" charset="-128"/>
                <a:ea typeface="Adobe 明體 Std L" panose="02020300000000000000" pitchFamily="18" charset="-128"/>
              </a:rPr>
              <a:t>录入上诉图表的说明再次录入上诉图表的说明再次录入上诉图表的说明再次录入上诉图表的说明再次录入上诉图表的说明再次录入上诉图表的说明再次</a:t>
            </a: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a:t>
            </a:r>
            <a:endParaRPr lang="zh-CN" altLang="en-US" sz="1100"/>
          </a:p>
        </p:txBody>
      </p:sp>
      <p:sp>
        <p:nvSpPr>
          <p:cNvPr id="7" name="等腰三角形 6"/>
          <p:cNvSpPr/>
          <p:nvPr/>
        </p:nvSpPr>
        <p:spPr>
          <a:xfrm>
            <a:off x="5596568" y="4839925"/>
            <a:ext cx="347143" cy="820014"/>
          </a:xfrm>
          <a:prstGeom prst="triangl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8" name="流程图: 接点 7"/>
          <p:cNvSpPr/>
          <p:nvPr/>
        </p:nvSpPr>
        <p:spPr>
          <a:xfrm>
            <a:off x="5658890" y="4632742"/>
            <a:ext cx="222498" cy="222498"/>
          </a:xfrm>
          <a:prstGeom prst="flowChartConnector">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2" name="矩形 11"/>
          <p:cNvSpPr/>
          <p:nvPr/>
        </p:nvSpPr>
        <p:spPr>
          <a:xfrm>
            <a:off x="2068547" y="4455283"/>
            <a:ext cx="1433406" cy="76944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pc="300" smtClean="0">
                <a:solidFill>
                  <a:srgbClr val="D03D30"/>
                </a:solidFill>
                <a:latin typeface="Adobe 黑体 Std R" panose="020b0400000000000000" pitchFamily="34" charset="-122"/>
                <a:ea typeface="Adobe 黑体 Std R" panose="020b0400000000000000" pitchFamily="34" charset="-122"/>
              </a:rPr>
              <a:t>60%</a:t>
            </a:r>
            <a:endParaRPr lang="zh-CN" altLang="en-US" sz="4400" spc="300">
              <a:solidFill>
                <a:srgbClr val="D03D30"/>
              </a:solidFill>
              <a:latin typeface="Adobe 黑体 Std R" panose="020b0400000000000000" pitchFamily="34" charset="-122"/>
              <a:ea typeface="Adobe 黑体 Std R" panose="020b0400000000000000" pitchFamily="34" charset="-122"/>
            </a:endParaRPr>
          </a:p>
        </p:txBody>
      </p:sp>
      <p:sp>
        <p:nvSpPr>
          <p:cNvPr id="19" name="矩形 18"/>
          <p:cNvSpPr/>
          <p:nvPr/>
        </p:nvSpPr>
        <p:spPr>
          <a:xfrm>
            <a:off x="8288632" y="3163379"/>
            <a:ext cx="1433406" cy="76944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pc="300" smtClean="0">
                <a:solidFill>
                  <a:srgbClr val="D03D30"/>
                </a:solidFill>
                <a:latin typeface="Adobe 黑体 Std R" panose="020b0400000000000000" pitchFamily="34" charset="-122"/>
                <a:ea typeface="Adobe 黑体 Std R" panose="020b0400000000000000" pitchFamily="34" charset="-122"/>
              </a:rPr>
              <a:t>40%</a:t>
            </a:r>
            <a:endParaRPr lang="zh-CN" altLang="en-US" sz="4400" spc="300">
              <a:solidFill>
                <a:srgbClr val="D03D30"/>
              </a:solidFill>
              <a:latin typeface="Adobe 黑体 Std R" panose="020b0400000000000000" pitchFamily="34" charset="-122"/>
              <a:ea typeface="Adobe 黑体 Std R" panose="020b0400000000000000" pitchFamily="34" charset="-122"/>
            </a:endParaRPr>
          </a:p>
        </p:txBody>
      </p:sp>
      <p:sp>
        <p:nvSpPr>
          <p:cNvPr id="18" name="内容占位符 2"/>
          <p:cNvSpPr txBox="1"/>
          <p:nvPr/>
        </p:nvSpPr>
        <p:spPr>
          <a:xfrm>
            <a:off x="7049426" y="1767482"/>
            <a:ext cx="4273627" cy="116091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chemeClr val="bg1">
                    <a:lumMod val="50000"/>
                  </a:schemeClr>
                </a:solidFill>
                <a:latin typeface="Adobe 明體 Std L" panose="02020300000000000000" pitchFamily="18" charset="-128"/>
                <a:ea typeface="Adobe 明體 Std L" panose="02020300000000000000" pitchFamily="18" charset="-128"/>
              </a:rPr>
              <a:t>职业发展因素</a:t>
            </a:r>
            <a:endParaRPr lang="en-US" altLang="zh-CN" sz="1600" smtClean="0">
              <a:solidFill>
                <a:schemeClr val="bg1">
                  <a:lumMod val="50000"/>
                </a:schemeClr>
              </a:solidFill>
              <a:latin typeface="Adobe 明體 Std L" panose="02020300000000000000" pitchFamily="18" charset="-128"/>
              <a:ea typeface="Adobe 明體 Std L" panose="02020300000000000000" pitchFamily="18" charset="-128"/>
            </a:endParaRPr>
          </a:p>
          <a:p>
            <a:pPr marL="0" indent="0">
              <a:lnSpc>
                <a:spcPct val="100000"/>
              </a:lnSpc>
              <a:buFont typeface="Arial" pitchFamily="34" charset="0"/>
              <a:buNone/>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再次录入上诉图表的说明再次录入上诉图表的说明再次录入上诉图表的说明再次录入上诉图表的说明再次录入上诉图表的说明再次录入上诉图表的说明再次录</a:t>
            </a:r>
            <a:endParaRPr lang="zh-CN" altLang="en-US" sz="1100"/>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4" presetClass="entr" presetSubtype="10" dur="50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randombar(horizontal)">
                                      <p:cBhvr>
                                        <p:cTn id="11" dur="500"/>
                                        <p:tgtEl>
                                          <p:spTgt spid="12"/>
                                        </p:tgtEl>
                                      </p:cBhvr>
                                    </p:animEffect>
                                  </p:childTnLst>
                                </p:cTn>
                              </p:par>
                              <p:par>
                                <p:cTn id="12" presetID="14" presetClass="entr" presetSubtype="10" dur="500" fill="hold" grpId="0" nodeType="withEffect">
                                  <p:stCondLst>
                                    <p:cond delay="0"/>
                                  </p:stCondLst>
                                  <p:childTnLst>
                                    <p:set>
                                      <p:cBhvr>
                                        <p:cTn id="13" dur="1" fill="hold">
                                          <p:stCondLst>
                                            <p:cond delay="0"/>
                                          </p:stCondLst>
                                        </p:cTn>
                                        <p:tgtEl>
                                          <p:spTgt spid="39"/>
                                        </p:tgtEl>
                                        <p:attrNameLst>
                                          <p:attrName>style.visibility</p:attrName>
                                        </p:attrNameLst>
                                      </p:cBhvr>
                                      <p:to>
                                        <p:strVal val="visible"/>
                                      </p:to>
                                    </p:set>
                                    <p:animEffect transition="in" filter="randombar(horizontal)">
                                      <p:cBhvr>
                                        <p:cTn id="14" dur="500"/>
                                        <p:tgtEl>
                                          <p:spTgt spid="39"/>
                                        </p:tgtEl>
                                      </p:cBhvr>
                                    </p:animEffect>
                                  </p:childTnLst>
                                </p:cTn>
                              </p:par>
                              <p:par>
                                <p:cTn id="15" presetID="14" presetClass="entr" presetSubtype="10" dur="50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randombar(horizontal)">
                                      <p:cBhvr>
                                        <p:cTn id="17" dur="500"/>
                                        <p:tgtEl>
                                          <p:spTgt spid="7"/>
                                        </p:tgtEl>
                                      </p:cBhvr>
                                    </p:animEffect>
                                  </p:childTnLst>
                                </p:cTn>
                              </p:par>
                              <p:par>
                                <p:cTn id="18" presetID="14" presetClass="entr" presetSubtype="10" dur="50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randombar(horizontal)">
                                      <p:cBhvr>
                                        <p:cTn id="20" dur="500"/>
                                        <p:tgtEl>
                                          <p:spTgt spid="8"/>
                                        </p:tgtEl>
                                      </p:cBhvr>
                                    </p:animEffect>
                                  </p:childTnLst>
                                </p:cTn>
                              </p:par>
                              <p:par>
                                <p:cTn id="21" presetID="14" presetClass="entr" presetSubtype="10" dur="50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randombar(horizontal)">
                                      <p:cBhvr>
                                        <p:cTn id="23" dur="500"/>
                                        <p:tgtEl>
                                          <p:spTgt spid="19"/>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 presetClass="entr" presetSubtype="4" dur="500" fill="hold" grpId="0" nodeType="click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anim calcmode="lin" valueType="num">
                                      <p:cBhvr additive="base">
                                        <p:cTn id="2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2" presetClass="entr" presetSubtype="4" dur="500" fill="hold" grpId="0" nodeType="clickEffect">
                                  <p:stCondLst>
                                    <p:cond delay="0"/>
                                  </p:stCondLst>
                                  <p:childTnLst>
                                    <p:set>
                                      <p:cBhvr>
                                        <p:cTn id="33" dur="1" fill="hold">
                                          <p:stCondLst>
                                            <p:cond delay="0"/>
                                          </p:stCondLst>
                                        </p:cTn>
                                        <p:tgtEl>
                                          <p:spTgt spid="3">
                                            <p:txEl>
                                              <p:pRg st="1" end="1"/>
                                            </p:txEl>
                                          </p:spTgt>
                                        </p:tgtEl>
                                        <p:attrNameLst>
                                          <p:attrName>style.visibility</p:attrName>
                                        </p:attrNameLst>
                                      </p:cBhvr>
                                      <p:to>
                                        <p:strVal val="visible"/>
                                      </p:to>
                                    </p:set>
                                    <p:anim calcmode="lin" valueType="num">
                                      <p:cBhvr additive="base">
                                        <p:cTn id="3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2" presetClass="entr" presetSubtype="4" dur="500" fill="hold" grpId="0" nodeType="clickEffect">
                                  <p:stCondLst>
                                    <p:cond delay="0"/>
                                  </p:stCondLst>
                                  <p:childTnLst>
                                    <p:set>
                                      <p:cBhvr>
                                        <p:cTn id="39" dur="1" fill="hold">
                                          <p:stCondLst>
                                            <p:cond delay="0"/>
                                          </p:stCondLst>
                                        </p:cTn>
                                        <p:tgtEl>
                                          <p:spTgt spid="18">
                                            <p:txEl>
                                              <p:pRg st="0" end="0"/>
                                            </p:txEl>
                                          </p:spTgt>
                                        </p:tgtEl>
                                        <p:attrNameLst>
                                          <p:attrName>style.visibility</p:attrName>
                                        </p:attrNameLst>
                                      </p:cBhvr>
                                      <p:to>
                                        <p:strVal val="visible"/>
                                      </p:to>
                                    </p:set>
                                    <p:anim calcmode="lin" valueType="num">
                                      <p:cBhvr additive="base">
                                        <p:cTn id="40"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stCondLst>
                      <p:childTnLst>
                        <p:par>
                          <p:cTn id="43" fill="hold">
                            <p:stCondLst>
                              <p:cond delay="0"/>
                            </p:stCondLst>
                            <p:childTnLst>
                              <p:par>
                                <p:cTn id="44" presetID="2" presetClass="entr" presetSubtype="4" dur="500" fill="hold" grpId="0" nodeType="clickEffect">
                                  <p:stCondLst>
                                    <p:cond delay="0"/>
                                  </p:stCondLst>
                                  <p:childTnLst>
                                    <p:set>
                                      <p:cBhvr>
                                        <p:cTn id="45" dur="1" fill="hold">
                                          <p:stCondLst>
                                            <p:cond delay="0"/>
                                          </p:stCondLst>
                                        </p:cTn>
                                        <p:tgtEl>
                                          <p:spTgt spid="18">
                                            <p:txEl>
                                              <p:pRg st="1" end="1"/>
                                            </p:txEl>
                                          </p:spTgt>
                                        </p:tgtEl>
                                        <p:attrNameLst>
                                          <p:attrName>style.visibility</p:attrName>
                                        </p:attrNameLst>
                                      </p:cBhvr>
                                      <p:to>
                                        <p:strVal val="visible"/>
                                      </p:to>
                                    </p:set>
                                    <p:anim calcmode="lin" valueType="num">
                                      <p:cBhvr additive="base">
                                        <p:cTn id="46"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10" grpId="0"/>
      <p:bldP spid="3" grpId="0" uiExpand="1" build="p"/>
      <p:bldP spid="7" grpId="0"/>
      <p:bldP spid="8" grpId="0"/>
      <p:bldP spid="12" grpId="0"/>
      <p:bldP spid="19" grpId="0"/>
      <p:bldP spid="18"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内容占位符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423" y="733553"/>
            <a:ext cx="7634690" cy="3424385"/>
          </a:xfrm>
        </p:spPr>
      </p:pic>
      <p:sp>
        <p:nvSpPr>
          <p:cNvPr id="2" name="标题 1"/>
          <p:cNvSpPr>
            <a:spLocks noGrp="1"/>
          </p:cNvSpPr>
          <p:nvPr>
            <p:ph type="title"/>
          </p:nvPr>
        </p:nvSpPr>
        <p:spPr>
          <a:xfrm>
            <a:off x="915318" y="1509312"/>
            <a:ext cx="4604133"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第二章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one</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10</a:t>
            </a:r>
            <a:endParaRPr lang="zh-CN" altLang="en-US" sz="4000" b="1">
              <a:solidFill>
                <a:schemeClr val="bg1"/>
              </a:solidFill>
            </a:endParaRPr>
          </a:p>
        </p:txBody>
      </p:sp>
      <p:sp>
        <p:nvSpPr>
          <p:cNvPr id="6" name="矩形 5"/>
          <p:cNvSpPr/>
          <p:nvPr/>
        </p:nvSpPr>
        <p:spPr>
          <a:xfrm>
            <a:off x="6836425" y="2160750"/>
            <a:ext cx="4549965" cy="7694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spc="300" smtClean="0">
                <a:solidFill>
                  <a:srgbClr val="D03D30"/>
                </a:solidFill>
                <a:latin typeface="Adobe 黑体 Std R" panose="020b0400000000000000" pitchFamily="34" charset="-122"/>
                <a:ea typeface="Adobe 黑体 Std R" panose="020b0400000000000000" pitchFamily="34" charset="-122"/>
              </a:rPr>
              <a:t>外在环境因素</a:t>
            </a:r>
            <a:endParaRPr lang="zh-CN" altLang="en-US" sz="4400" spc="300">
              <a:solidFill>
                <a:srgbClr val="D03D30"/>
              </a:solidFill>
              <a:latin typeface="Adobe 黑体 Std R" panose="020b0400000000000000" pitchFamily="34" charset="-122"/>
              <a:ea typeface="Adobe 黑体 Std R" panose="020b0400000000000000" pitchFamily="34" charset="-122"/>
            </a:endParaRPr>
          </a:p>
        </p:txBody>
      </p:sp>
      <p:sp>
        <p:nvSpPr>
          <p:cNvPr id="23" name="矩形 22"/>
          <p:cNvSpPr/>
          <p:nvPr/>
        </p:nvSpPr>
        <p:spPr>
          <a:xfrm>
            <a:off x="2165386" y="4046252"/>
            <a:ext cx="7556653" cy="8242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bg1">
                    <a:lumMod val="50000"/>
                  </a:schemeClr>
                </a:solidFill>
                <a:latin typeface="微软雅黑" panose="020b0503020204020204" pitchFamily="34" charset="-122"/>
                <a:ea typeface="微软雅黑" panose="020b0503020204020204" pitchFamily="34" charset="-122"/>
              </a:rPr>
              <a:t>再次</a:t>
            </a:r>
            <a:r>
              <a:rPr lang="zh-CN" altLang="en-US" sz="1100" smtClean="0">
                <a:solidFill>
                  <a:schemeClr val="bg1">
                    <a:lumMod val="50000"/>
                  </a:schemeClr>
                </a:solidFill>
                <a:latin typeface="微软雅黑" panose="020b0503020204020204" pitchFamily="34" charset="-122"/>
                <a:ea typeface="微软雅黑" panose="020b0503020204020204" pitchFamily="34" charset="-122"/>
              </a:rPr>
              <a:t>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a:t>
            </a:r>
            <a:endParaRPr lang="zh-CN" altLang="en-US" sz="1100" smtClean="0">
              <a:solidFill>
                <a:schemeClr val="bg1">
                  <a:lumMod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6" presetClass="entr" presetSubtype="0" dur="20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80">
                                          <p:stCondLst>
                                            <p:cond delay="0"/>
                                          </p:stCondLst>
                                        </p:cTn>
                                        <p:tgtEl>
                                          <p:spTgt spid="6"/>
                                        </p:tgtEl>
                                      </p:cBhvr>
                                    </p:animEffect>
                                    <p:anim calcmode="lin" valueType="num">
                                      <p:cBhvr>
                                        <p:cTn id="20"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5" dur="26">
                                          <p:stCondLst>
                                            <p:cond delay="650"/>
                                          </p:stCondLst>
                                        </p:cTn>
                                        <p:tgtEl>
                                          <p:spTgt spid="6"/>
                                        </p:tgtEl>
                                      </p:cBhvr>
                                      <p:to x="100000" y="60000"/>
                                    </p:animScale>
                                    <p:animScale>
                                      <p:cBhvr>
                                        <p:cTn id="26" dur="166" decel="50000">
                                          <p:stCondLst>
                                            <p:cond delay="676"/>
                                          </p:stCondLst>
                                        </p:cTn>
                                        <p:tgtEl>
                                          <p:spTgt spid="6"/>
                                        </p:tgtEl>
                                      </p:cBhvr>
                                      <p:to x="100000" y="100000"/>
                                    </p:animScale>
                                    <p:animScale>
                                      <p:cBhvr>
                                        <p:cTn id="27" dur="26">
                                          <p:stCondLst>
                                            <p:cond delay="1312"/>
                                          </p:stCondLst>
                                        </p:cTn>
                                        <p:tgtEl>
                                          <p:spTgt spid="6"/>
                                        </p:tgtEl>
                                      </p:cBhvr>
                                      <p:to x="100000" y="80000"/>
                                    </p:animScale>
                                    <p:animScale>
                                      <p:cBhvr>
                                        <p:cTn id="28" dur="166" decel="50000">
                                          <p:stCondLst>
                                            <p:cond delay="1338"/>
                                          </p:stCondLst>
                                        </p:cTn>
                                        <p:tgtEl>
                                          <p:spTgt spid="6"/>
                                        </p:tgtEl>
                                      </p:cBhvr>
                                      <p:to x="100000" y="100000"/>
                                    </p:animScale>
                                    <p:animScale>
                                      <p:cBhvr>
                                        <p:cTn id="29" dur="26">
                                          <p:stCondLst>
                                            <p:cond delay="1642"/>
                                          </p:stCondLst>
                                        </p:cTn>
                                        <p:tgtEl>
                                          <p:spTgt spid="6"/>
                                        </p:tgtEl>
                                      </p:cBhvr>
                                      <p:to x="100000" y="90000"/>
                                    </p:animScale>
                                    <p:animScale>
                                      <p:cBhvr>
                                        <p:cTn id="30" dur="166" decel="50000">
                                          <p:stCondLst>
                                            <p:cond delay="1668"/>
                                          </p:stCondLst>
                                        </p:cTn>
                                        <p:tgtEl>
                                          <p:spTgt spid="6"/>
                                        </p:tgtEl>
                                      </p:cBhvr>
                                      <p:to x="100000" y="100000"/>
                                    </p:animScale>
                                    <p:animScale>
                                      <p:cBhvr>
                                        <p:cTn id="31" dur="26">
                                          <p:stCondLst>
                                            <p:cond delay="1808"/>
                                          </p:stCondLst>
                                        </p:cTn>
                                        <p:tgtEl>
                                          <p:spTgt spid="6"/>
                                        </p:tgtEl>
                                      </p:cBhvr>
                                      <p:to x="100000" y="95000"/>
                                    </p:animScale>
                                    <p:animScale>
                                      <p:cBhvr>
                                        <p:cTn id="32" dur="166" decel="50000">
                                          <p:stCondLst>
                                            <p:cond delay="1834"/>
                                          </p:stCondLst>
                                        </p:cTn>
                                        <p:tgtEl>
                                          <p:spTgt spid="6"/>
                                        </p:tgtEl>
                                      </p:cBhvr>
                                      <p:to x="100000" y="100000"/>
                                    </p:animScale>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grpId="0" nodeType="clickEffect">
                                  <p:stCondLst>
                                    <p:cond delay="0"/>
                                  </p:stCondLst>
                                  <p:iterate type="wd">
                                    <p:tmAbs val="200"/>
                                  </p:iterate>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2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6332981" y="1511077"/>
            <a:ext cx="3981681" cy="734051"/>
          </a:xfrm>
        </p:spPr>
        <p:txBody>
          <a:bodyPr>
            <a:noAutofit/>
          </a:bodyPr>
          <a:lstStyle/>
          <a:p>
            <a:pPr marL="0" indent="0">
              <a:lnSpc>
                <a:spcPct val="100000"/>
              </a:lnSpc>
              <a:buNone/>
            </a:pPr>
            <a:r>
              <a:rPr lang="zh-CN" altLang="en-US" sz="105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a:t>
            </a: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30" name="内容占位符 2"/>
          <p:cNvSpPr txBox="1"/>
          <p:nvPr/>
        </p:nvSpPr>
        <p:spPr>
          <a:xfrm>
            <a:off x="5243109" y="1438351"/>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rgbClr val="D03D30"/>
                </a:solidFill>
              </a:rPr>
              <a:t>01</a:t>
            </a:r>
            <a:endParaRPr lang="zh-CN" altLang="en-US" sz="4000" b="1">
              <a:solidFill>
                <a:srgbClr val="D03D30"/>
              </a:solidFill>
            </a:endParaRPr>
          </a:p>
        </p:txBody>
      </p:sp>
      <p:sp>
        <p:nvSpPr>
          <p:cNvPr id="31" name="内容占位符 2"/>
          <p:cNvSpPr txBox="1"/>
          <p:nvPr/>
        </p:nvSpPr>
        <p:spPr>
          <a:xfrm>
            <a:off x="5245271" y="2562441"/>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rgbClr val="D03D30"/>
                </a:solidFill>
              </a:rPr>
              <a:t>02</a:t>
            </a:r>
            <a:endParaRPr lang="zh-CN" altLang="en-US" sz="4000" b="1">
              <a:solidFill>
                <a:srgbClr val="D03D30"/>
              </a:solidFill>
            </a:endParaRPr>
          </a:p>
        </p:txBody>
      </p:sp>
      <p:sp>
        <p:nvSpPr>
          <p:cNvPr id="32" name="内容占位符 2"/>
          <p:cNvSpPr txBox="1"/>
          <p:nvPr/>
        </p:nvSpPr>
        <p:spPr>
          <a:xfrm>
            <a:off x="5342042" y="3617247"/>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rgbClr val="D03D30"/>
                </a:solidFill>
              </a:rPr>
              <a:t>03</a:t>
            </a:r>
            <a:endParaRPr lang="zh-CN" altLang="en-US" sz="4000" b="1">
              <a:solidFill>
                <a:srgbClr val="D03D30"/>
              </a:solidFill>
            </a:endParaRPr>
          </a:p>
        </p:txBody>
      </p:sp>
      <p:sp>
        <p:nvSpPr>
          <p:cNvPr id="33" name="内容占位符 2"/>
          <p:cNvSpPr txBox="1"/>
          <p:nvPr/>
        </p:nvSpPr>
        <p:spPr>
          <a:xfrm>
            <a:off x="5356069" y="4683734"/>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rgbClr val="D03D30"/>
                </a:solidFill>
              </a:rPr>
              <a:t>04</a:t>
            </a:r>
            <a:endParaRPr lang="zh-CN" altLang="en-US" sz="4000" b="1">
              <a:solidFill>
                <a:srgbClr val="D03D30"/>
              </a:solidFill>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11</a:t>
            </a:r>
            <a:endParaRPr lang="zh-CN" altLang="en-US" sz="4000" b="1">
              <a:solidFill>
                <a:schemeClr val="bg1"/>
              </a:solidFill>
            </a:endParaRPr>
          </a:p>
        </p:txBody>
      </p:sp>
      <p:sp>
        <p:nvSpPr>
          <p:cNvPr id="45"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家庭环境因素</a:t>
            </a:r>
            <a:endParaRPr lang="zh-CN" altLang="en-US">
              <a:solidFill>
                <a:srgbClr val="E5514A"/>
              </a:solidFill>
            </a:endParaRPr>
          </a:p>
        </p:txBody>
      </p:sp>
      <p:pic>
        <p:nvPicPr>
          <p:cNvPr id="46"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52" name="内容占位符 2"/>
          <p:cNvSpPr txBox="1"/>
          <p:nvPr/>
        </p:nvSpPr>
        <p:spPr>
          <a:xfrm>
            <a:off x="6297390" y="2563739"/>
            <a:ext cx="4017272"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53" name="内容占位符 2"/>
          <p:cNvSpPr txBox="1"/>
          <p:nvPr/>
        </p:nvSpPr>
        <p:spPr>
          <a:xfrm>
            <a:off x="6294085" y="3894003"/>
            <a:ext cx="392142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54" name="内容占位符 2"/>
          <p:cNvSpPr txBox="1"/>
          <p:nvPr/>
        </p:nvSpPr>
        <p:spPr>
          <a:xfrm>
            <a:off x="6344591" y="4927043"/>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514" y="1511077"/>
            <a:ext cx="3358457" cy="3881929"/>
          </a:xfrm>
          <a:prstGeom prst="rect">
            <a:avLst/>
          </a:prstGeom>
        </p:spPr>
      </p:pic>
      <p:sp>
        <p:nvSpPr>
          <p:cNvPr id="26" name="内容占位符 2"/>
          <p:cNvSpPr txBox="1"/>
          <p:nvPr/>
        </p:nvSpPr>
        <p:spPr>
          <a:xfrm>
            <a:off x="6293776" y="1288111"/>
            <a:ext cx="2222072" cy="276838"/>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父母寄托厚望</a:t>
            </a:r>
            <a:endParaRPr lang="zh-CN" altLang="en-US" sz="1600">
              <a:solidFill>
                <a:srgbClr val="E5514A"/>
              </a:solidFill>
            </a:endParaRPr>
          </a:p>
        </p:txBody>
      </p:sp>
      <p:sp>
        <p:nvSpPr>
          <p:cNvPr id="27" name="内容占位符 2"/>
          <p:cNvSpPr txBox="1"/>
          <p:nvPr/>
        </p:nvSpPr>
        <p:spPr>
          <a:xfrm>
            <a:off x="6332981" y="2354240"/>
            <a:ext cx="2222072" cy="276838"/>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传统家风浓厚</a:t>
            </a:r>
            <a:endParaRPr lang="zh-CN" altLang="en-US" sz="1600">
              <a:solidFill>
                <a:srgbClr val="E5514A"/>
              </a:solidFill>
            </a:endParaRPr>
          </a:p>
        </p:txBody>
      </p:sp>
      <p:sp>
        <p:nvSpPr>
          <p:cNvPr id="28" name="内容占位符 2"/>
          <p:cNvSpPr txBox="1"/>
          <p:nvPr/>
        </p:nvSpPr>
        <p:spPr>
          <a:xfrm>
            <a:off x="6344591" y="3658850"/>
            <a:ext cx="2222072" cy="276838"/>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家庭职业帮助</a:t>
            </a:r>
            <a:endParaRPr lang="zh-CN" altLang="en-US" sz="1600">
              <a:solidFill>
                <a:srgbClr val="E5514A"/>
              </a:solidFill>
            </a:endParaRPr>
          </a:p>
        </p:txBody>
      </p:sp>
      <p:sp>
        <p:nvSpPr>
          <p:cNvPr id="29" name="内容占位符 2"/>
          <p:cNvSpPr txBox="1"/>
          <p:nvPr/>
        </p:nvSpPr>
        <p:spPr>
          <a:xfrm>
            <a:off x="6358928" y="4722509"/>
            <a:ext cx="2222072" cy="276838"/>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6" presetClass="entr" presetSubtype="0" dur="200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nodeType="clickPar">
                      <p:stCondLst>
                        <p:cond delay="indefinite"/>
                      </p:stCondLst>
                      <p:childTnLst>
                        <p:par>
                          <p:cTn id="26" fill="hold">
                            <p:stCondLst>
                              <p:cond delay="0"/>
                            </p:stCondLst>
                            <p:childTnLst>
                              <p:par>
                                <p:cTn id="27" presetID="6" presetClass="entr" presetSubtype="16" dur="2000" fill="hold" grpId="0" nodeType="clickEffect">
                                  <p:stCondLst>
                                    <p:cond delay="0"/>
                                  </p:stCondLst>
                                  <p:childTnLst>
                                    <p:set>
                                      <p:cBhvr>
                                        <p:cTn id="28" dur="1" fill="hold">
                                          <p:stCondLst>
                                            <p:cond delay="0"/>
                                          </p:stCondLst>
                                        </p:cTn>
                                        <p:tgtEl>
                                          <p:spTgt spid="30"/>
                                        </p:tgtEl>
                                        <p:attrNameLst>
                                          <p:attrName>style.visibility</p:attrName>
                                        </p:attrNameLst>
                                      </p:cBhvr>
                                      <p:to>
                                        <p:strVal val="visible"/>
                                      </p:to>
                                    </p:set>
                                    <p:animEffect transition="in" filter="circle(in)">
                                      <p:cBhvr>
                                        <p:cTn id="29" dur="2000"/>
                                        <p:tgtEl>
                                          <p:spTgt spid="30"/>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53" presetClass="entr" presetSubtype="16" dur="500" fill="hold" grpId="0" nodeType="clickEffect">
                                  <p:stCondLst>
                                    <p:cond delay="0"/>
                                  </p:stCondLst>
                                  <p:childTnLst>
                                    <p:set>
                                      <p:cBhvr>
                                        <p:cTn id="33" dur="1" fill="hold">
                                          <p:stCondLst>
                                            <p:cond delay="0"/>
                                          </p:stCondLst>
                                        </p:cTn>
                                        <p:tgtEl>
                                          <p:spTgt spid="26"/>
                                        </p:tgtEl>
                                        <p:attrNameLst>
                                          <p:attrName>style.visibility</p:attrName>
                                        </p:attrNameLst>
                                      </p:cBhvr>
                                      <p:to>
                                        <p:strVal val="visible"/>
                                      </p:to>
                                    </p:set>
                                    <p:anim calcmode="lin" valueType="num">
                                      <p:cBhvr>
                                        <p:cTn id="34" dur="500" fill="hold"/>
                                        <p:tgtEl>
                                          <p:spTgt spid="26"/>
                                        </p:tgtEl>
                                        <p:attrNameLst>
                                          <p:attrName>ppt_w</p:attrName>
                                        </p:attrNameLst>
                                      </p:cBhvr>
                                      <p:tavLst>
                                        <p:tav tm="0">
                                          <p:val>
                                            <p:fltVal val="0"/>
                                          </p:val>
                                        </p:tav>
                                        <p:tav tm="100000">
                                          <p:val>
                                            <p:strVal val="#ppt_w"/>
                                          </p:val>
                                        </p:tav>
                                      </p:tavLst>
                                    </p:anim>
                                    <p:anim calcmode="lin" valueType="num">
                                      <p:cBhvr>
                                        <p:cTn id="35" dur="500" fill="hold"/>
                                        <p:tgtEl>
                                          <p:spTgt spid="26"/>
                                        </p:tgtEl>
                                        <p:attrNameLst>
                                          <p:attrName>ppt_h</p:attrName>
                                        </p:attrNameLst>
                                      </p:cBhvr>
                                      <p:tavLst>
                                        <p:tav tm="0">
                                          <p:val>
                                            <p:fltVal val="0"/>
                                          </p:val>
                                        </p:tav>
                                        <p:tav tm="100000">
                                          <p:val>
                                            <p:strVal val="#ppt_h"/>
                                          </p:val>
                                        </p:tav>
                                      </p:tavLst>
                                    </p:anim>
                                    <p:animEffect transition="in" filter="fade">
                                      <p:cBhvr>
                                        <p:cTn id="36" dur="500"/>
                                        <p:tgtEl>
                                          <p:spTgt spid="26"/>
                                        </p:tgtEl>
                                      </p:cBhvr>
                                    </p:animEffect>
                                  </p:childTnLst>
                                </p:cTn>
                              </p:par>
                              <p:par>
                                <p:cTn id="37" presetID="53" presetClass="entr" presetSubtype="16" dur="500" fill="hold" grpId="0" nodeType="with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 calcmode="lin" valueType="num">
                                      <p:cBhvr>
                                        <p:cTn id="3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41" dur="500"/>
                                        <p:tgtEl>
                                          <p:spTgt spid="3">
                                            <p:txEl>
                                              <p:pRg st="0" end="0"/>
                                            </p:txEl>
                                          </p:spTgt>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6" presetClass="entr" presetSubtype="16" dur="2000" fill="hold" grpId="0" nodeType="click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circle(in)">
                                      <p:cBhvr>
                                        <p:cTn id="46" dur="2000"/>
                                        <p:tgtEl>
                                          <p:spTgt spid="31"/>
                                        </p:tgtEl>
                                      </p:cBhvr>
                                    </p:animEffect>
                                  </p:childTnLst>
                                </p:cTn>
                              </p:par>
                            </p:childTnLst>
                          </p:cTn>
                        </p:par>
                      </p:childTnLst>
                    </p:cTn>
                  </p:par>
                  <p:par>
                    <p:cTn id="47" fill="hold" nodeType="clickPar">
                      <p:stCondLst>
                        <p:cond delay="indefinite"/>
                      </p:stCondLst>
                      <p:childTnLst>
                        <p:par>
                          <p:cTn id="48" fill="hold">
                            <p:stCondLst>
                              <p:cond delay="0"/>
                            </p:stCondLst>
                            <p:childTnLst>
                              <p:par>
                                <p:cTn id="49" presetID="53" presetClass="entr" presetSubtype="16" dur="500" fill="hold" grpId="0" nodeType="clickEffect">
                                  <p:stCondLst>
                                    <p:cond delay="0"/>
                                  </p:stCondLst>
                                  <p:childTnLst>
                                    <p:set>
                                      <p:cBhvr>
                                        <p:cTn id="50" dur="1" fill="hold">
                                          <p:stCondLst>
                                            <p:cond delay="0"/>
                                          </p:stCondLst>
                                        </p:cTn>
                                        <p:tgtEl>
                                          <p:spTgt spid="27"/>
                                        </p:tgtEl>
                                        <p:attrNameLst>
                                          <p:attrName>style.visibility</p:attrName>
                                        </p:attrNameLst>
                                      </p:cBhvr>
                                      <p:to>
                                        <p:strVal val="visible"/>
                                      </p:to>
                                    </p:set>
                                    <p:anim calcmode="lin" valueType="num">
                                      <p:cBhvr>
                                        <p:cTn id="51" dur="500" fill="hold"/>
                                        <p:tgtEl>
                                          <p:spTgt spid="27"/>
                                        </p:tgtEl>
                                        <p:attrNameLst>
                                          <p:attrName>ppt_w</p:attrName>
                                        </p:attrNameLst>
                                      </p:cBhvr>
                                      <p:tavLst>
                                        <p:tav tm="0">
                                          <p:val>
                                            <p:fltVal val="0"/>
                                          </p:val>
                                        </p:tav>
                                        <p:tav tm="100000">
                                          <p:val>
                                            <p:strVal val="#ppt_w"/>
                                          </p:val>
                                        </p:tav>
                                      </p:tavLst>
                                    </p:anim>
                                    <p:anim calcmode="lin" valueType="num">
                                      <p:cBhvr>
                                        <p:cTn id="52" dur="500" fill="hold"/>
                                        <p:tgtEl>
                                          <p:spTgt spid="27"/>
                                        </p:tgtEl>
                                        <p:attrNameLst>
                                          <p:attrName>ppt_h</p:attrName>
                                        </p:attrNameLst>
                                      </p:cBhvr>
                                      <p:tavLst>
                                        <p:tav tm="0">
                                          <p:val>
                                            <p:fltVal val="0"/>
                                          </p:val>
                                        </p:tav>
                                        <p:tav tm="100000">
                                          <p:val>
                                            <p:strVal val="#ppt_h"/>
                                          </p:val>
                                        </p:tav>
                                      </p:tavLst>
                                    </p:anim>
                                    <p:animEffect transition="in" filter="fade">
                                      <p:cBhvr>
                                        <p:cTn id="53" dur="500"/>
                                        <p:tgtEl>
                                          <p:spTgt spid="27"/>
                                        </p:tgtEl>
                                      </p:cBhvr>
                                    </p:animEffect>
                                  </p:childTnLst>
                                </p:cTn>
                              </p:par>
                              <p:par>
                                <p:cTn id="54" presetID="53" presetClass="entr" presetSubtype="16" dur="500" fill="hold" grpId="0" nodeType="withEffect">
                                  <p:stCondLst>
                                    <p:cond delay="0"/>
                                  </p:stCondLst>
                                  <p:childTnLst>
                                    <p:set>
                                      <p:cBhvr>
                                        <p:cTn id="55" dur="1" fill="hold">
                                          <p:stCondLst>
                                            <p:cond delay="0"/>
                                          </p:stCondLst>
                                        </p:cTn>
                                        <p:tgtEl>
                                          <p:spTgt spid="52"/>
                                        </p:tgtEl>
                                        <p:attrNameLst>
                                          <p:attrName>style.visibility</p:attrName>
                                        </p:attrNameLst>
                                      </p:cBhvr>
                                      <p:to>
                                        <p:strVal val="visible"/>
                                      </p:to>
                                    </p:set>
                                    <p:anim calcmode="lin" valueType="num">
                                      <p:cBhvr>
                                        <p:cTn id="56" dur="500" fill="hold"/>
                                        <p:tgtEl>
                                          <p:spTgt spid="52"/>
                                        </p:tgtEl>
                                        <p:attrNameLst>
                                          <p:attrName>ppt_w</p:attrName>
                                        </p:attrNameLst>
                                      </p:cBhvr>
                                      <p:tavLst>
                                        <p:tav tm="0">
                                          <p:val>
                                            <p:fltVal val="0"/>
                                          </p:val>
                                        </p:tav>
                                        <p:tav tm="100000">
                                          <p:val>
                                            <p:strVal val="#ppt_w"/>
                                          </p:val>
                                        </p:tav>
                                      </p:tavLst>
                                    </p:anim>
                                    <p:anim calcmode="lin" valueType="num">
                                      <p:cBhvr>
                                        <p:cTn id="57" dur="500" fill="hold"/>
                                        <p:tgtEl>
                                          <p:spTgt spid="52"/>
                                        </p:tgtEl>
                                        <p:attrNameLst>
                                          <p:attrName>ppt_h</p:attrName>
                                        </p:attrNameLst>
                                      </p:cBhvr>
                                      <p:tavLst>
                                        <p:tav tm="0">
                                          <p:val>
                                            <p:fltVal val="0"/>
                                          </p:val>
                                        </p:tav>
                                        <p:tav tm="100000">
                                          <p:val>
                                            <p:strVal val="#ppt_h"/>
                                          </p:val>
                                        </p:tav>
                                      </p:tavLst>
                                    </p:anim>
                                    <p:animEffect transition="in" filter="fade">
                                      <p:cBhvr>
                                        <p:cTn id="58" dur="500"/>
                                        <p:tgtEl>
                                          <p:spTgt spid="52"/>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6" presetClass="entr" presetSubtype="16" dur="2000" fill="hold" grpId="0" nodeType="clickEffect">
                                  <p:stCondLst>
                                    <p:cond delay="0"/>
                                  </p:stCondLst>
                                  <p:childTnLst>
                                    <p:set>
                                      <p:cBhvr>
                                        <p:cTn id="62" dur="1" fill="hold">
                                          <p:stCondLst>
                                            <p:cond delay="0"/>
                                          </p:stCondLst>
                                        </p:cTn>
                                        <p:tgtEl>
                                          <p:spTgt spid="32"/>
                                        </p:tgtEl>
                                        <p:attrNameLst>
                                          <p:attrName>style.visibility</p:attrName>
                                        </p:attrNameLst>
                                      </p:cBhvr>
                                      <p:to>
                                        <p:strVal val="visible"/>
                                      </p:to>
                                    </p:set>
                                    <p:animEffect transition="in" filter="circle(in)">
                                      <p:cBhvr>
                                        <p:cTn id="63" dur="2000"/>
                                        <p:tgtEl>
                                          <p:spTgt spid="32"/>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53" presetClass="entr" presetSubtype="16" dur="500" fill="hold" grpId="0" nodeType="clickEffect">
                                  <p:stCondLst>
                                    <p:cond delay="0"/>
                                  </p:stCondLst>
                                  <p:childTnLst>
                                    <p:set>
                                      <p:cBhvr>
                                        <p:cTn id="67" dur="1" fill="hold">
                                          <p:stCondLst>
                                            <p:cond delay="0"/>
                                          </p:stCondLst>
                                        </p:cTn>
                                        <p:tgtEl>
                                          <p:spTgt spid="28"/>
                                        </p:tgtEl>
                                        <p:attrNameLst>
                                          <p:attrName>style.visibility</p:attrName>
                                        </p:attrNameLst>
                                      </p:cBhvr>
                                      <p:to>
                                        <p:strVal val="visible"/>
                                      </p:to>
                                    </p:set>
                                    <p:anim calcmode="lin" valueType="num">
                                      <p:cBhvr>
                                        <p:cTn id="68" dur="500" fill="hold"/>
                                        <p:tgtEl>
                                          <p:spTgt spid="28"/>
                                        </p:tgtEl>
                                        <p:attrNameLst>
                                          <p:attrName>ppt_w</p:attrName>
                                        </p:attrNameLst>
                                      </p:cBhvr>
                                      <p:tavLst>
                                        <p:tav tm="0">
                                          <p:val>
                                            <p:fltVal val="0"/>
                                          </p:val>
                                        </p:tav>
                                        <p:tav tm="100000">
                                          <p:val>
                                            <p:strVal val="#ppt_w"/>
                                          </p:val>
                                        </p:tav>
                                      </p:tavLst>
                                    </p:anim>
                                    <p:anim calcmode="lin" valueType="num">
                                      <p:cBhvr>
                                        <p:cTn id="69" dur="500" fill="hold"/>
                                        <p:tgtEl>
                                          <p:spTgt spid="28"/>
                                        </p:tgtEl>
                                        <p:attrNameLst>
                                          <p:attrName>ppt_h</p:attrName>
                                        </p:attrNameLst>
                                      </p:cBhvr>
                                      <p:tavLst>
                                        <p:tav tm="0">
                                          <p:val>
                                            <p:fltVal val="0"/>
                                          </p:val>
                                        </p:tav>
                                        <p:tav tm="100000">
                                          <p:val>
                                            <p:strVal val="#ppt_h"/>
                                          </p:val>
                                        </p:tav>
                                      </p:tavLst>
                                    </p:anim>
                                    <p:animEffect transition="in" filter="fade">
                                      <p:cBhvr>
                                        <p:cTn id="70" dur="500"/>
                                        <p:tgtEl>
                                          <p:spTgt spid="28"/>
                                        </p:tgtEl>
                                      </p:cBhvr>
                                    </p:animEffect>
                                  </p:childTnLst>
                                </p:cTn>
                              </p:par>
                              <p:par>
                                <p:cTn id="71" presetID="53" presetClass="entr" presetSubtype="16" dur="500" fill="hold" grpId="0" nodeType="withEffect">
                                  <p:stCondLst>
                                    <p:cond delay="0"/>
                                  </p:stCondLst>
                                  <p:childTnLst>
                                    <p:set>
                                      <p:cBhvr>
                                        <p:cTn id="72" dur="1" fill="hold">
                                          <p:stCondLst>
                                            <p:cond delay="0"/>
                                          </p:stCondLst>
                                        </p:cTn>
                                        <p:tgtEl>
                                          <p:spTgt spid="53"/>
                                        </p:tgtEl>
                                        <p:attrNameLst>
                                          <p:attrName>style.visibility</p:attrName>
                                        </p:attrNameLst>
                                      </p:cBhvr>
                                      <p:to>
                                        <p:strVal val="visible"/>
                                      </p:to>
                                    </p:set>
                                    <p:anim calcmode="lin" valueType="num">
                                      <p:cBhvr>
                                        <p:cTn id="73" dur="500" fill="hold"/>
                                        <p:tgtEl>
                                          <p:spTgt spid="53"/>
                                        </p:tgtEl>
                                        <p:attrNameLst>
                                          <p:attrName>ppt_w</p:attrName>
                                        </p:attrNameLst>
                                      </p:cBhvr>
                                      <p:tavLst>
                                        <p:tav tm="0">
                                          <p:val>
                                            <p:fltVal val="0"/>
                                          </p:val>
                                        </p:tav>
                                        <p:tav tm="100000">
                                          <p:val>
                                            <p:strVal val="#ppt_w"/>
                                          </p:val>
                                        </p:tav>
                                      </p:tavLst>
                                    </p:anim>
                                    <p:anim calcmode="lin" valueType="num">
                                      <p:cBhvr>
                                        <p:cTn id="74" dur="500" fill="hold"/>
                                        <p:tgtEl>
                                          <p:spTgt spid="53"/>
                                        </p:tgtEl>
                                        <p:attrNameLst>
                                          <p:attrName>ppt_h</p:attrName>
                                        </p:attrNameLst>
                                      </p:cBhvr>
                                      <p:tavLst>
                                        <p:tav tm="0">
                                          <p:val>
                                            <p:fltVal val="0"/>
                                          </p:val>
                                        </p:tav>
                                        <p:tav tm="100000">
                                          <p:val>
                                            <p:strVal val="#ppt_h"/>
                                          </p:val>
                                        </p:tav>
                                      </p:tavLst>
                                    </p:anim>
                                    <p:animEffect transition="in" filter="fade">
                                      <p:cBhvr>
                                        <p:cTn id="75" dur="500"/>
                                        <p:tgtEl>
                                          <p:spTgt spid="53"/>
                                        </p:tgtEl>
                                      </p:cBhvr>
                                    </p:animEffect>
                                  </p:childTnLst>
                                </p:cTn>
                              </p:par>
                            </p:childTnLst>
                          </p:cTn>
                        </p:par>
                      </p:childTnLst>
                    </p:cTn>
                  </p:par>
                  <p:par>
                    <p:cTn id="76" fill="hold" nodeType="clickPar">
                      <p:stCondLst>
                        <p:cond delay="indefinite"/>
                      </p:stCondLst>
                      <p:childTnLst>
                        <p:par>
                          <p:cTn id="77" fill="hold">
                            <p:stCondLst>
                              <p:cond delay="0"/>
                            </p:stCondLst>
                            <p:childTnLst>
                              <p:par>
                                <p:cTn id="78" presetID="6" presetClass="entr" presetSubtype="16" dur="2000" fill="hold" grpId="0" nodeType="clickEffect">
                                  <p:stCondLst>
                                    <p:cond delay="0"/>
                                  </p:stCondLst>
                                  <p:childTnLst>
                                    <p:set>
                                      <p:cBhvr>
                                        <p:cTn id="79" dur="1" fill="hold">
                                          <p:stCondLst>
                                            <p:cond delay="0"/>
                                          </p:stCondLst>
                                        </p:cTn>
                                        <p:tgtEl>
                                          <p:spTgt spid="33"/>
                                        </p:tgtEl>
                                        <p:attrNameLst>
                                          <p:attrName>style.visibility</p:attrName>
                                        </p:attrNameLst>
                                      </p:cBhvr>
                                      <p:to>
                                        <p:strVal val="visible"/>
                                      </p:to>
                                    </p:set>
                                    <p:animEffect transition="in" filter="circle(in)">
                                      <p:cBhvr>
                                        <p:cTn id="80" dur="2000"/>
                                        <p:tgtEl>
                                          <p:spTgt spid="33"/>
                                        </p:tgtEl>
                                      </p:cBhvr>
                                    </p:animEffect>
                                  </p:childTnLst>
                                </p:cTn>
                              </p:par>
                            </p:childTnLst>
                          </p:cTn>
                        </p:par>
                      </p:childTnLst>
                    </p:cTn>
                  </p:par>
                  <p:par>
                    <p:cTn id="81" fill="hold" nodeType="clickPar">
                      <p:stCondLst>
                        <p:cond delay="indefinite"/>
                      </p:stCondLst>
                      <p:childTnLst>
                        <p:par>
                          <p:cTn id="82" fill="hold">
                            <p:stCondLst>
                              <p:cond delay="0"/>
                            </p:stCondLst>
                            <p:childTnLst>
                              <p:par>
                                <p:cTn id="83" presetID="53" presetClass="entr" presetSubtype="16" dur="500" fill="hold" grpId="0" nodeType="clickEffect">
                                  <p:stCondLst>
                                    <p:cond delay="0"/>
                                  </p:stCondLst>
                                  <p:childTnLst>
                                    <p:set>
                                      <p:cBhvr>
                                        <p:cTn id="84" dur="1" fill="hold">
                                          <p:stCondLst>
                                            <p:cond delay="0"/>
                                          </p:stCondLst>
                                        </p:cTn>
                                        <p:tgtEl>
                                          <p:spTgt spid="29"/>
                                        </p:tgtEl>
                                        <p:attrNameLst>
                                          <p:attrName>style.visibility</p:attrName>
                                        </p:attrNameLst>
                                      </p:cBhvr>
                                      <p:to>
                                        <p:strVal val="visible"/>
                                      </p:to>
                                    </p:set>
                                    <p:anim calcmode="lin" valueType="num">
                                      <p:cBhvr>
                                        <p:cTn id="85" dur="500" fill="hold"/>
                                        <p:tgtEl>
                                          <p:spTgt spid="29"/>
                                        </p:tgtEl>
                                        <p:attrNameLst>
                                          <p:attrName>ppt_w</p:attrName>
                                        </p:attrNameLst>
                                      </p:cBhvr>
                                      <p:tavLst>
                                        <p:tav tm="0">
                                          <p:val>
                                            <p:fltVal val="0"/>
                                          </p:val>
                                        </p:tav>
                                        <p:tav tm="100000">
                                          <p:val>
                                            <p:strVal val="#ppt_w"/>
                                          </p:val>
                                        </p:tav>
                                      </p:tavLst>
                                    </p:anim>
                                    <p:anim calcmode="lin" valueType="num">
                                      <p:cBhvr>
                                        <p:cTn id="86" dur="500" fill="hold"/>
                                        <p:tgtEl>
                                          <p:spTgt spid="29"/>
                                        </p:tgtEl>
                                        <p:attrNameLst>
                                          <p:attrName>ppt_h</p:attrName>
                                        </p:attrNameLst>
                                      </p:cBhvr>
                                      <p:tavLst>
                                        <p:tav tm="0">
                                          <p:val>
                                            <p:fltVal val="0"/>
                                          </p:val>
                                        </p:tav>
                                        <p:tav tm="100000">
                                          <p:val>
                                            <p:strVal val="#ppt_h"/>
                                          </p:val>
                                        </p:tav>
                                      </p:tavLst>
                                    </p:anim>
                                    <p:animEffect transition="in" filter="fade">
                                      <p:cBhvr>
                                        <p:cTn id="87" dur="500"/>
                                        <p:tgtEl>
                                          <p:spTgt spid="29"/>
                                        </p:tgtEl>
                                      </p:cBhvr>
                                    </p:animEffect>
                                  </p:childTnLst>
                                </p:cTn>
                              </p:par>
                              <p:par>
                                <p:cTn id="88" presetID="53" presetClass="entr" presetSubtype="16" dur="500" fill="hold" grpId="0" nodeType="withEffect">
                                  <p:stCondLst>
                                    <p:cond delay="0"/>
                                  </p:stCondLst>
                                  <p:childTnLst>
                                    <p:set>
                                      <p:cBhvr>
                                        <p:cTn id="89" dur="1" fill="hold">
                                          <p:stCondLst>
                                            <p:cond delay="0"/>
                                          </p:stCondLst>
                                        </p:cTn>
                                        <p:tgtEl>
                                          <p:spTgt spid="54"/>
                                        </p:tgtEl>
                                        <p:attrNameLst>
                                          <p:attrName>style.visibility</p:attrName>
                                        </p:attrNameLst>
                                      </p:cBhvr>
                                      <p:to>
                                        <p:strVal val="visible"/>
                                      </p:to>
                                    </p:set>
                                    <p:anim calcmode="lin" valueType="num">
                                      <p:cBhvr>
                                        <p:cTn id="90" dur="500" fill="hold"/>
                                        <p:tgtEl>
                                          <p:spTgt spid="54"/>
                                        </p:tgtEl>
                                        <p:attrNameLst>
                                          <p:attrName>ppt_w</p:attrName>
                                        </p:attrNameLst>
                                      </p:cBhvr>
                                      <p:tavLst>
                                        <p:tav tm="0">
                                          <p:val>
                                            <p:fltVal val="0"/>
                                          </p:val>
                                        </p:tav>
                                        <p:tav tm="100000">
                                          <p:val>
                                            <p:strVal val="#ppt_w"/>
                                          </p:val>
                                        </p:tav>
                                      </p:tavLst>
                                    </p:anim>
                                    <p:anim calcmode="lin" valueType="num">
                                      <p:cBhvr>
                                        <p:cTn id="91" dur="500" fill="hold"/>
                                        <p:tgtEl>
                                          <p:spTgt spid="54"/>
                                        </p:tgtEl>
                                        <p:attrNameLst>
                                          <p:attrName>ppt_h</p:attrName>
                                        </p:attrNameLst>
                                      </p:cBhvr>
                                      <p:tavLst>
                                        <p:tav tm="0">
                                          <p:val>
                                            <p:fltVal val="0"/>
                                          </p:val>
                                        </p:tav>
                                        <p:tav tm="100000">
                                          <p:val>
                                            <p:strVal val="#ppt_h"/>
                                          </p:val>
                                        </p:tav>
                                      </p:tavLst>
                                    </p:anim>
                                    <p:animEffect transition="in" filter="fade">
                                      <p:cBhvr>
                                        <p:cTn id="92"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0" grpId="0"/>
      <p:bldP spid="31" grpId="0"/>
      <p:bldP spid="32" grpId="0"/>
      <p:bldP spid="33" grpId="0"/>
      <p:bldP spid="45" grpId="0"/>
      <p:bldP spid="52" grpId="0"/>
      <p:bldP spid="53" grpId="0"/>
      <p:bldP spid="54" grpId="0"/>
      <p:bldP spid="26" grpId="0"/>
      <p:bldP spid="27" grpId="0"/>
      <p:bldP spid="28" grpId="0"/>
      <p:bldP spid="2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12</a:t>
            </a:r>
            <a:endParaRPr lang="zh-CN" altLang="en-US" sz="4000" b="1">
              <a:solidFill>
                <a:schemeClr val="bg1"/>
              </a:solidFill>
            </a:endParaRPr>
          </a:p>
        </p:txBody>
      </p:sp>
      <p:sp>
        <p:nvSpPr>
          <p:cNvPr id="45"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大学专业因素</a:t>
            </a:r>
            <a:endParaRPr lang="zh-CN" altLang="en-US">
              <a:solidFill>
                <a:srgbClr val="E5514A"/>
              </a:solidFill>
            </a:endParaRPr>
          </a:p>
        </p:txBody>
      </p:sp>
      <p:pic>
        <p:nvPicPr>
          <p:cNvPr id="46"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54" name="内容占位符 2"/>
          <p:cNvSpPr txBox="1"/>
          <p:nvPr/>
        </p:nvSpPr>
        <p:spPr>
          <a:xfrm>
            <a:off x="6999946" y="2184498"/>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9" name="内容占位符 2"/>
          <p:cNvSpPr txBox="1"/>
          <p:nvPr/>
        </p:nvSpPr>
        <p:spPr>
          <a:xfrm>
            <a:off x="6999946" y="1976465"/>
            <a:ext cx="2388498" cy="274695"/>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
        <p:nvSpPr>
          <p:cNvPr id="4" name="流程图: 手动操作 3"/>
          <p:cNvSpPr/>
          <p:nvPr/>
        </p:nvSpPr>
        <p:spPr>
          <a:xfrm>
            <a:off x="1724798" y="1199987"/>
            <a:ext cx="3878389" cy="500150"/>
          </a:xfrm>
          <a:custGeom>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 name="connsiteX0-1" fmla="*/ 0 w 10000"/>
              <a:gd name="connsiteY0-2" fmla="*/ 0 h 10162"/>
              <a:gd name="connsiteX1-3" fmla="*/ 10000 w 10000"/>
              <a:gd name="connsiteY1-4" fmla="*/ 0 h 10162"/>
              <a:gd name="connsiteX2-5" fmla="*/ 8784 w 10000"/>
              <a:gd name="connsiteY2-6" fmla="*/ 10162 h 10162"/>
              <a:gd name="connsiteX3-7" fmla="*/ 2000 w 10000"/>
              <a:gd name="connsiteY3-8" fmla="*/ 10000 h 10162"/>
              <a:gd name="connsiteX4-9" fmla="*/ 0 w 10000"/>
              <a:gd name="connsiteY4-10" fmla="*/ 0 h 10162"/>
              <a:gd name="connsiteX0-11" fmla="*/ 0 w 10000"/>
              <a:gd name="connsiteY0-12" fmla="*/ 0 h 10162"/>
              <a:gd name="connsiteX1-13" fmla="*/ 10000 w 10000"/>
              <a:gd name="connsiteY1-14" fmla="*/ 0 h 10162"/>
              <a:gd name="connsiteX2-15" fmla="*/ 8784 w 10000"/>
              <a:gd name="connsiteY2-16" fmla="*/ 10162 h 10162"/>
              <a:gd name="connsiteX3-17" fmla="*/ 1020 w 10000"/>
              <a:gd name="connsiteY3-18" fmla="*/ 10000 h 10162"/>
              <a:gd name="connsiteX4-19" fmla="*/ 0 w 10000"/>
              <a:gd name="connsiteY4-20" fmla="*/ 0 h 10162"/>
              <a:gd name="connsiteX0-21" fmla="*/ 0 w 10000"/>
              <a:gd name="connsiteY0-22" fmla="*/ 0 h 10162"/>
              <a:gd name="connsiteX1-23" fmla="*/ 10000 w 10000"/>
              <a:gd name="connsiteY1-24" fmla="*/ 0 h 10162"/>
              <a:gd name="connsiteX2-25" fmla="*/ 8490 w 10000"/>
              <a:gd name="connsiteY2-26" fmla="*/ 10162 h 10162"/>
              <a:gd name="connsiteX3-27" fmla="*/ 1020 w 10000"/>
              <a:gd name="connsiteY3-28" fmla="*/ 10000 h 10162"/>
              <a:gd name="connsiteX4-29" fmla="*/ 0 w 10000"/>
              <a:gd name="connsiteY4-30" fmla="*/ 0 h 10162"/>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162">
                <a:moveTo>
                  <a:pt x="0" y="0"/>
                </a:moveTo>
                <a:lnTo>
                  <a:pt x="10000" y="0"/>
                </a:lnTo>
                <a:lnTo>
                  <a:pt x="8490" y="10162"/>
                </a:lnTo>
                <a:lnTo>
                  <a:pt x="1020" y="10000"/>
                </a:lnTo>
                <a:lnTo>
                  <a:pt x="0" y="0"/>
                </a:lnTo>
                <a:close/>
              </a:path>
            </a:pathLst>
          </a:custGeom>
          <a:solidFill>
            <a:srgbClr val="D03D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2" name="内容占位符 2"/>
          <p:cNvSpPr txBox="1"/>
          <p:nvPr/>
        </p:nvSpPr>
        <p:spPr>
          <a:xfrm>
            <a:off x="2437802" y="1311643"/>
            <a:ext cx="2222072" cy="276838"/>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chemeClr val="bg1"/>
                </a:solidFill>
              </a:rPr>
              <a:t>硬件教学设施分析</a:t>
            </a:r>
            <a:endParaRPr lang="zh-CN" altLang="en-US" sz="1600">
              <a:solidFill>
                <a:schemeClr val="bg1"/>
              </a:solidFill>
            </a:endParaRPr>
          </a:p>
        </p:txBody>
      </p:sp>
      <p:sp>
        <p:nvSpPr>
          <p:cNvPr id="25" name="流程图: 手动操作 3"/>
          <p:cNvSpPr/>
          <p:nvPr/>
        </p:nvSpPr>
        <p:spPr>
          <a:xfrm>
            <a:off x="6746281" y="1243788"/>
            <a:ext cx="3878389" cy="500150"/>
          </a:xfrm>
          <a:custGeom>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 name="connsiteX0-1" fmla="*/ 0 w 10000"/>
              <a:gd name="connsiteY0-2" fmla="*/ 0 h 10162"/>
              <a:gd name="connsiteX1-3" fmla="*/ 10000 w 10000"/>
              <a:gd name="connsiteY1-4" fmla="*/ 0 h 10162"/>
              <a:gd name="connsiteX2-5" fmla="*/ 8784 w 10000"/>
              <a:gd name="connsiteY2-6" fmla="*/ 10162 h 10162"/>
              <a:gd name="connsiteX3-7" fmla="*/ 2000 w 10000"/>
              <a:gd name="connsiteY3-8" fmla="*/ 10000 h 10162"/>
              <a:gd name="connsiteX4-9" fmla="*/ 0 w 10000"/>
              <a:gd name="connsiteY4-10" fmla="*/ 0 h 10162"/>
              <a:gd name="connsiteX0-11" fmla="*/ 0 w 10000"/>
              <a:gd name="connsiteY0-12" fmla="*/ 0 h 10162"/>
              <a:gd name="connsiteX1-13" fmla="*/ 10000 w 10000"/>
              <a:gd name="connsiteY1-14" fmla="*/ 0 h 10162"/>
              <a:gd name="connsiteX2-15" fmla="*/ 8784 w 10000"/>
              <a:gd name="connsiteY2-16" fmla="*/ 10162 h 10162"/>
              <a:gd name="connsiteX3-17" fmla="*/ 1020 w 10000"/>
              <a:gd name="connsiteY3-18" fmla="*/ 10000 h 10162"/>
              <a:gd name="connsiteX4-19" fmla="*/ 0 w 10000"/>
              <a:gd name="connsiteY4-20" fmla="*/ 0 h 10162"/>
              <a:gd name="connsiteX0-21" fmla="*/ 0 w 10000"/>
              <a:gd name="connsiteY0-22" fmla="*/ 0 h 10162"/>
              <a:gd name="connsiteX1-23" fmla="*/ 10000 w 10000"/>
              <a:gd name="connsiteY1-24" fmla="*/ 0 h 10162"/>
              <a:gd name="connsiteX2-25" fmla="*/ 8490 w 10000"/>
              <a:gd name="connsiteY2-26" fmla="*/ 10162 h 10162"/>
              <a:gd name="connsiteX3-27" fmla="*/ 1020 w 10000"/>
              <a:gd name="connsiteY3-28" fmla="*/ 10000 h 10162"/>
              <a:gd name="connsiteX4-29" fmla="*/ 0 w 10000"/>
              <a:gd name="connsiteY4-30" fmla="*/ 0 h 10162"/>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162">
                <a:moveTo>
                  <a:pt x="0" y="0"/>
                </a:moveTo>
                <a:lnTo>
                  <a:pt x="10000" y="0"/>
                </a:lnTo>
                <a:lnTo>
                  <a:pt x="8490" y="10162"/>
                </a:lnTo>
                <a:lnTo>
                  <a:pt x="1020" y="10000"/>
                </a:lnTo>
                <a:lnTo>
                  <a:pt x="0" y="0"/>
                </a:lnTo>
                <a:close/>
              </a:path>
            </a:pathLst>
          </a:custGeom>
          <a:solidFill>
            <a:srgbClr val="D03D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4" name="内容占位符 2"/>
          <p:cNvSpPr txBox="1"/>
          <p:nvPr/>
        </p:nvSpPr>
        <p:spPr>
          <a:xfrm>
            <a:off x="7714463" y="1330552"/>
            <a:ext cx="2222072" cy="276838"/>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chemeClr val="bg1"/>
                </a:solidFill>
              </a:rPr>
              <a:t>学校师资力量分析</a:t>
            </a:r>
            <a:endParaRPr lang="zh-CN" altLang="en-US" sz="1600">
              <a:solidFill>
                <a:schemeClr val="bg1"/>
              </a:solidFill>
            </a:endParaRPr>
          </a:p>
        </p:txBody>
      </p:sp>
      <p:sp>
        <p:nvSpPr>
          <p:cNvPr id="35" name="内容占位符 2"/>
          <p:cNvSpPr txBox="1"/>
          <p:nvPr/>
        </p:nvSpPr>
        <p:spPr>
          <a:xfrm>
            <a:off x="2037138" y="2141783"/>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36" name="内容占位符 2"/>
          <p:cNvSpPr txBox="1"/>
          <p:nvPr/>
        </p:nvSpPr>
        <p:spPr>
          <a:xfrm>
            <a:off x="2037138" y="1933750"/>
            <a:ext cx="2388498" cy="274695"/>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
        <p:nvSpPr>
          <p:cNvPr id="37" name="内容占位符 2"/>
          <p:cNvSpPr txBox="1"/>
          <p:nvPr/>
        </p:nvSpPr>
        <p:spPr>
          <a:xfrm>
            <a:off x="2037138" y="3139150"/>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42" name="内容占位符 2"/>
          <p:cNvSpPr txBox="1"/>
          <p:nvPr/>
        </p:nvSpPr>
        <p:spPr>
          <a:xfrm>
            <a:off x="2037138" y="2931117"/>
            <a:ext cx="2388498" cy="274695"/>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
        <p:nvSpPr>
          <p:cNvPr id="43" name="内容占位符 2"/>
          <p:cNvSpPr txBox="1"/>
          <p:nvPr/>
        </p:nvSpPr>
        <p:spPr>
          <a:xfrm>
            <a:off x="2037138" y="4344727"/>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44" name="内容占位符 2"/>
          <p:cNvSpPr txBox="1"/>
          <p:nvPr/>
        </p:nvSpPr>
        <p:spPr>
          <a:xfrm>
            <a:off x="2037138" y="4136694"/>
            <a:ext cx="2388498" cy="274695"/>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
        <p:nvSpPr>
          <p:cNvPr id="47" name="内容占位符 2"/>
          <p:cNvSpPr txBox="1"/>
          <p:nvPr/>
        </p:nvSpPr>
        <p:spPr>
          <a:xfrm>
            <a:off x="6999946" y="3296055"/>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48" name="内容占位符 2"/>
          <p:cNvSpPr txBox="1"/>
          <p:nvPr/>
        </p:nvSpPr>
        <p:spPr>
          <a:xfrm>
            <a:off x="6999946" y="3088022"/>
            <a:ext cx="2388498" cy="274695"/>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
        <p:nvSpPr>
          <p:cNvPr id="49" name="内容占位符 2"/>
          <p:cNvSpPr txBox="1"/>
          <p:nvPr/>
        </p:nvSpPr>
        <p:spPr>
          <a:xfrm>
            <a:off x="6999946" y="4369799"/>
            <a:ext cx="4016965" cy="997544"/>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sz="1050" smtClean="0">
                <a:solidFill>
                  <a:schemeClr val="bg1">
                    <a:lumMod val="50000"/>
                  </a:schemeClr>
                </a:solidFill>
                <a:latin typeface="Adobe 明體 Std L" panose="02020300000000000000" pitchFamily="18" charset="-128"/>
                <a:ea typeface="Adobe 明體 Std L" panose="02020300000000000000" pitchFamily="18" charset="-128"/>
              </a:rPr>
              <a:t>再次录入上诉图表的说明再次录入上诉图表的说明再次录入上诉图表的说明再次录入上诉图表的说明再次录入上诉图表的说明再次录入上诉图表的说明再次</a:t>
            </a:r>
            <a:endParaRPr lang="zh-CN" altLang="en-US" sz="105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50" name="内容占位符 2"/>
          <p:cNvSpPr txBox="1"/>
          <p:nvPr/>
        </p:nvSpPr>
        <p:spPr>
          <a:xfrm>
            <a:off x="6999946" y="4161766"/>
            <a:ext cx="2388498" cy="274695"/>
          </a:xfrm>
          <a:prstGeom prst="rect">
            <a:avLst/>
          </a:prstGeom>
        </p:spPr>
        <p:txBody>
          <a:bodyPr vert="horz" lIns="91440" tIns="45720" rIns="91440" bIns="45720" rtlCol="0">
            <a:normAutofit fontScale="92500" lnSpcReduction="1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1600" smtClean="0">
                <a:solidFill>
                  <a:srgbClr val="E5514A"/>
                </a:solidFill>
              </a:rPr>
              <a:t>添加文字标题</a:t>
            </a:r>
            <a:endParaRPr lang="zh-CN" altLang="en-US" sz="1600">
              <a:solidFill>
                <a:srgbClr val="E5514A"/>
              </a:solidFill>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4" presetClass="entr" presetSubtype="10" dur="50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par>
                                <p:cTn id="12" presetID="14" presetClass="entr" presetSubtype="10" dur="50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randombar(horizontal)">
                                      <p:cBhvr>
                                        <p:cTn id="14" dur="500"/>
                                        <p:tgtEl>
                                          <p:spTgt spid="22"/>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animEffect transition="in" filter="randombar(horizontal)">
                                      <p:cBhvr>
                                        <p:cTn id="19" dur="500"/>
                                        <p:tgtEl>
                                          <p:spTgt spid="34"/>
                                        </p:tgtEl>
                                      </p:cBhvr>
                                    </p:animEffect>
                                  </p:childTnLst>
                                </p:cTn>
                              </p:par>
                              <p:par>
                                <p:cTn id="20" presetID="14" presetClass="entr" presetSubtype="10" dur="50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randombar(horizontal)">
                                      <p:cBhvr>
                                        <p:cTn id="22" dur="500"/>
                                        <p:tgtEl>
                                          <p:spTgt spid="2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grpId="0" nodeType="click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fade">
                                      <p:cBhvr>
                                        <p:cTn id="27" dur="1000"/>
                                        <p:tgtEl>
                                          <p:spTgt spid="36"/>
                                        </p:tgtEl>
                                      </p:cBhvr>
                                    </p:animEffect>
                                    <p:anim calcmode="lin" valueType="num">
                                      <p:cBhvr>
                                        <p:cTn id="28" dur="1000" fill="hold"/>
                                        <p:tgtEl>
                                          <p:spTgt spid="36"/>
                                        </p:tgtEl>
                                        <p:attrNameLst>
                                          <p:attrName>ppt_x</p:attrName>
                                        </p:attrNameLst>
                                      </p:cBhvr>
                                      <p:tavLst>
                                        <p:tav tm="0">
                                          <p:val>
                                            <p:strVal val="#ppt_x"/>
                                          </p:val>
                                        </p:tav>
                                        <p:tav tm="100000">
                                          <p:val>
                                            <p:strVal val="#ppt_x"/>
                                          </p:val>
                                        </p:tav>
                                      </p:tavLst>
                                    </p:anim>
                                    <p:anim calcmode="lin" valueType="num">
                                      <p:cBhvr>
                                        <p:cTn id="29" dur="1000" fill="hold"/>
                                        <p:tgtEl>
                                          <p:spTgt spid="36"/>
                                        </p:tgtEl>
                                        <p:attrNameLst>
                                          <p:attrName>ppt_y</p:attrName>
                                        </p:attrNameLst>
                                      </p:cBhvr>
                                      <p:tavLst>
                                        <p:tav tm="0">
                                          <p:val>
                                            <p:strVal val="#ppt_y+.1"/>
                                          </p:val>
                                        </p:tav>
                                        <p:tav tm="100000">
                                          <p:val>
                                            <p:strVal val="#ppt_y"/>
                                          </p:val>
                                        </p:tav>
                                      </p:tavLst>
                                    </p:anim>
                                  </p:childTnLst>
                                </p:cTn>
                              </p:par>
                              <p:par>
                                <p:cTn id="30" presetID="42" presetClass="entr" presetSubtype="0" dur="1000" fill="hold" grpId="0" nodeType="with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1000"/>
                                        <p:tgtEl>
                                          <p:spTgt spid="35"/>
                                        </p:tgtEl>
                                      </p:cBhvr>
                                    </p:animEffect>
                                    <p:anim calcmode="lin" valueType="num">
                                      <p:cBhvr>
                                        <p:cTn id="33" dur="1000" fill="hold"/>
                                        <p:tgtEl>
                                          <p:spTgt spid="35"/>
                                        </p:tgtEl>
                                        <p:attrNameLst>
                                          <p:attrName>ppt_x</p:attrName>
                                        </p:attrNameLst>
                                      </p:cBhvr>
                                      <p:tavLst>
                                        <p:tav tm="0">
                                          <p:val>
                                            <p:strVal val="#ppt_x"/>
                                          </p:val>
                                        </p:tav>
                                        <p:tav tm="100000">
                                          <p:val>
                                            <p:strVal val="#ppt_x"/>
                                          </p:val>
                                        </p:tav>
                                      </p:tavLst>
                                    </p:anim>
                                    <p:anim calcmode="lin" valueType="num">
                                      <p:cBhvr>
                                        <p:cTn id="34" dur="1000" fill="hold"/>
                                        <p:tgtEl>
                                          <p:spTgt spid="35"/>
                                        </p:tgtEl>
                                        <p:attrNameLst>
                                          <p:attrName>ppt_y</p:attrName>
                                        </p:attrNameLst>
                                      </p:cBhvr>
                                      <p:tavLst>
                                        <p:tav tm="0">
                                          <p:val>
                                            <p:strVal val="#ppt_y+.1"/>
                                          </p:val>
                                        </p:tav>
                                        <p:tav tm="100000">
                                          <p:val>
                                            <p:strVal val="#ppt_y"/>
                                          </p:val>
                                        </p:tav>
                                      </p:tavLst>
                                    </p:anim>
                                  </p:childTnLst>
                                </p:cTn>
                              </p:par>
                              <p:par>
                                <p:cTn id="35" presetID="42" presetClass="entr" presetSubtype="0" dur="1000" fill="hold" grpId="0" nodeType="withEffect">
                                  <p:stCondLst>
                                    <p:cond delay="0"/>
                                  </p:stCondLst>
                                  <p:childTnLst>
                                    <p:set>
                                      <p:cBhvr>
                                        <p:cTn id="36" dur="1" fill="hold">
                                          <p:stCondLst>
                                            <p:cond delay="0"/>
                                          </p:stCondLst>
                                        </p:cTn>
                                        <p:tgtEl>
                                          <p:spTgt spid="42"/>
                                        </p:tgtEl>
                                        <p:attrNameLst>
                                          <p:attrName>style.visibility</p:attrName>
                                        </p:attrNameLst>
                                      </p:cBhvr>
                                      <p:to>
                                        <p:strVal val="visible"/>
                                      </p:to>
                                    </p:set>
                                    <p:animEffect transition="in" filter="fade">
                                      <p:cBhvr>
                                        <p:cTn id="37" dur="1000"/>
                                        <p:tgtEl>
                                          <p:spTgt spid="42"/>
                                        </p:tgtEl>
                                      </p:cBhvr>
                                    </p:animEffect>
                                    <p:anim calcmode="lin" valueType="num">
                                      <p:cBhvr>
                                        <p:cTn id="38" dur="1000" fill="hold"/>
                                        <p:tgtEl>
                                          <p:spTgt spid="42"/>
                                        </p:tgtEl>
                                        <p:attrNameLst>
                                          <p:attrName>ppt_x</p:attrName>
                                        </p:attrNameLst>
                                      </p:cBhvr>
                                      <p:tavLst>
                                        <p:tav tm="0">
                                          <p:val>
                                            <p:strVal val="#ppt_x"/>
                                          </p:val>
                                        </p:tav>
                                        <p:tav tm="100000">
                                          <p:val>
                                            <p:strVal val="#ppt_x"/>
                                          </p:val>
                                        </p:tav>
                                      </p:tavLst>
                                    </p:anim>
                                    <p:anim calcmode="lin" valueType="num">
                                      <p:cBhvr>
                                        <p:cTn id="39" dur="1000" fill="hold"/>
                                        <p:tgtEl>
                                          <p:spTgt spid="42"/>
                                        </p:tgtEl>
                                        <p:attrNameLst>
                                          <p:attrName>ppt_y</p:attrName>
                                        </p:attrNameLst>
                                      </p:cBhvr>
                                      <p:tavLst>
                                        <p:tav tm="0">
                                          <p:val>
                                            <p:strVal val="#ppt_y+.1"/>
                                          </p:val>
                                        </p:tav>
                                        <p:tav tm="100000">
                                          <p:val>
                                            <p:strVal val="#ppt_y"/>
                                          </p:val>
                                        </p:tav>
                                      </p:tavLst>
                                    </p:anim>
                                  </p:childTnLst>
                                </p:cTn>
                              </p:par>
                              <p:par>
                                <p:cTn id="40" presetID="42" presetClass="entr" presetSubtype="0" dur="1000" fill="hold" grpId="0" nodeType="with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fade">
                                      <p:cBhvr>
                                        <p:cTn id="42" dur="1000"/>
                                        <p:tgtEl>
                                          <p:spTgt spid="37"/>
                                        </p:tgtEl>
                                      </p:cBhvr>
                                    </p:animEffect>
                                    <p:anim calcmode="lin" valueType="num">
                                      <p:cBhvr>
                                        <p:cTn id="43" dur="1000" fill="hold"/>
                                        <p:tgtEl>
                                          <p:spTgt spid="37"/>
                                        </p:tgtEl>
                                        <p:attrNameLst>
                                          <p:attrName>ppt_x</p:attrName>
                                        </p:attrNameLst>
                                      </p:cBhvr>
                                      <p:tavLst>
                                        <p:tav tm="0">
                                          <p:val>
                                            <p:strVal val="#ppt_x"/>
                                          </p:val>
                                        </p:tav>
                                        <p:tav tm="100000">
                                          <p:val>
                                            <p:strVal val="#ppt_x"/>
                                          </p:val>
                                        </p:tav>
                                      </p:tavLst>
                                    </p:anim>
                                    <p:anim calcmode="lin" valueType="num">
                                      <p:cBhvr>
                                        <p:cTn id="44" dur="1000" fill="hold"/>
                                        <p:tgtEl>
                                          <p:spTgt spid="37"/>
                                        </p:tgtEl>
                                        <p:attrNameLst>
                                          <p:attrName>ppt_y</p:attrName>
                                        </p:attrNameLst>
                                      </p:cBhvr>
                                      <p:tavLst>
                                        <p:tav tm="0">
                                          <p:val>
                                            <p:strVal val="#ppt_y+.1"/>
                                          </p:val>
                                        </p:tav>
                                        <p:tav tm="100000">
                                          <p:val>
                                            <p:strVal val="#ppt_y"/>
                                          </p:val>
                                        </p:tav>
                                      </p:tavLst>
                                    </p:anim>
                                  </p:childTnLst>
                                </p:cTn>
                              </p:par>
                              <p:par>
                                <p:cTn id="45" presetID="42" presetClass="entr" presetSubtype="0" dur="1000" fill="hold" grpId="0" nodeType="withEffect">
                                  <p:stCondLst>
                                    <p:cond delay="0"/>
                                  </p:stCondLst>
                                  <p:childTnLst>
                                    <p:set>
                                      <p:cBhvr>
                                        <p:cTn id="46" dur="1" fill="hold">
                                          <p:stCondLst>
                                            <p:cond delay="0"/>
                                          </p:stCondLst>
                                        </p:cTn>
                                        <p:tgtEl>
                                          <p:spTgt spid="44"/>
                                        </p:tgtEl>
                                        <p:attrNameLst>
                                          <p:attrName>style.visibility</p:attrName>
                                        </p:attrNameLst>
                                      </p:cBhvr>
                                      <p:to>
                                        <p:strVal val="visible"/>
                                      </p:to>
                                    </p:set>
                                    <p:animEffect transition="in" filter="fade">
                                      <p:cBhvr>
                                        <p:cTn id="47" dur="1000"/>
                                        <p:tgtEl>
                                          <p:spTgt spid="44"/>
                                        </p:tgtEl>
                                      </p:cBhvr>
                                    </p:animEffect>
                                    <p:anim calcmode="lin" valueType="num">
                                      <p:cBhvr>
                                        <p:cTn id="48" dur="1000" fill="hold"/>
                                        <p:tgtEl>
                                          <p:spTgt spid="44"/>
                                        </p:tgtEl>
                                        <p:attrNameLst>
                                          <p:attrName>ppt_x</p:attrName>
                                        </p:attrNameLst>
                                      </p:cBhvr>
                                      <p:tavLst>
                                        <p:tav tm="0">
                                          <p:val>
                                            <p:strVal val="#ppt_x"/>
                                          </p:val>
                                        </p:tav>
                                        <p:tav tm="100000">
                                          <p:val>
                                            <p:strVal val="#ppt_x"/>
                                          </p:val>
                                        </p:tav>
                                      </p:tavLst>
                                    </p:anim>
                                    <p:anim calcmode="lin" valueType="num">
                                      <p:cBhvr>
                                        <p:cTn id="49" dur="1000" fill="hold"/>
                                        <p:tgtEl>
                                          <p:spTgt spid="44"/>
                                        </p:tgtEl>
                                        <p:attrNameLst>
                                          <p:attrName>ppt_y</p:attrName>
                                        </p:attrNameLst>
                                      </p:cBhvr>
                                      <p:tavLst>
                                        <p:tav tm="0">
                                          <p:val>
                                            <p:strVal val="#ppt_y+.1"/>
                                          </p:val>
                                        </p:tav>
                                        <p:tav tm="100000">
                                          <p:val>
                                            <p:strVal val="#ppt_y"/>
                                          </p:val>
                                        </p:tav>
                                      </p:tavLst>
                                    </p:anim>
                                  </p:childTnLst>
                                </p:cTn>
                              </p:par>
                              <p:par>
                                <p:cTn id="50" presetID="42" presetClass="entr" presetSubtype="0" dur="1000" fill="hold" grpId="0" nodeType="withEffect">
                                  <p:stCondLst>
                                    <p:cond delay="0"/>
                                  </p:stCondLst>
                                  <p:childTnLst>
                                    <p:set>
                                      <p:cBhvr>
                                        <p:cTn id="51" dur="1" fill="hold">
                                          <p:stCondLst>
                                            <p:cond delay="0"/>
                                          </p:stCondLst>
                                        </p:cTn>
                                        <p:tgtEl>
                                          <p:spTgt spid="43"/>
                                        </p:tgtEl>
                                        <p:attrNameLst>
                                          <p:attrName>style.visibility</p:attrName>
                                        </p:attrNameLst>
                                      </p:cBhvr>
                                      <p:to>
                                        <p:strVal val="visible"/>
                                      </p:to>
                                    </p:set>
                                    <p:animEffect transition="in" filter="fade">
                                      <p:cBhvr>
                                        <p:cTn id="52" dur="1000"/>
                                        <p:tgtEl>
                                          <p:spTgt spid="43"/>
                                        </p:tgtEl>
                                      </p:cBhvr>
                                    </p:animEffect>
                                    <p:anim calcmode="lin" valueType="num">
                                      <p:cBhvr>
                                        <p:cTn id="53" dur="1000" fill="hold"/>
                                        <p:tgtEl>
                                          <p:spTgt spid="43"/>
                                        </p:tgtEl>
                                        <p:attrNameLst>
                                          <p:attrName>ppt_x</p:attrName>
                                        </p:attrNameLst>
                                      </p:cBhvr>
                                      <p:tavLst>
                                        <p:tav tm="0">
                                          <p:val>
                                            <p:strVal val="#ppt_x"/>
                                          </p:val>
                                        </p:tav>
                                        <p:tav tm="100000">
                                          <p:val>
                                            <p:strVal val="#ppt_x"/>
                                          </p:val>
                                        </p:tav>
                                      </p:tavLst>
                                    </p:anim>
                                    <p:anim calcmode="lin" valueType="num">
                                      <p:cBhvr>
                                        <p:cTn id="54"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42" presetClass="entr" presetSubtype="0" dur="1000" fill="hold" grpId="0" nodeType="clickEffect">
                                  <p:stCondLst>
                                    <p:cond delay="0"/>
                                  </p:stCondLst>
                                  <p:childTnLst>
                                    <p:set>
                                      <p:cBhvr>
                                        <p:cTn id="58" dur="1" fill="hold">
                                          <p:stCondLst>
                                            <p:cond delay="0"/>
                                          </p:stCondLst>
                                        </p:cTn>
                                        <p:tgtEl>
                                          <p:spTgt spid="29"/>
                                        </p:tgtEl>
                                        <p:attrNameLst>
                                          <p:attrName>style.visibility</p:attrName>
                                        </p:attrNameLst>
                                      </p:cBhvr>
                                      <p:to>
                                        <p:strVal val="visible"/>
                                      </p:to>
                                    </p:set>
                                    <p:animEffect transition="in" filter="fade">
                                      <p:cBhvr>
                                        <p:cTn id="59" dur="1000"/>
                                        <p:tgtEl>
                                          <p:spTgt spid="29"/>
                                        </p:tgtEl>
                                      </p:cBhvr>
                                    </p:animEffect>
                                    <p:anim calcmode="lin" valueType="num">
                                      <p:cBhvr>
                                        <p:cTn id="60" dur="1000" fill="hold"/>
                                        <p:tgtEl>
                                          <p:spTgt spid="29"/>
                                        </p:tgtEl>
                                        <p:attrNameLst>
                                          <p:attrName>ppt_x</p:attrName>
                                        </p:attrNameLst>
                                      </p:cBhvr>
                                      <p:tavLst>
                                        <p:tav tm="0">
                                          <p:val>
                                            <p:strVal val="#ppt_x"/>
                                          </p:val>
                                        </p:tav>
                                        <p:tav tm="100000">
                                          <p:val>
                                            <p:strVal val="#ppt_x"/>
                                          </p:val>
                                        </p:tav>
                                      </p:tavLst>
                                    </p:anim>
                                    <p:anim calcmode="lin" valueType="num">
                                      <p:cBhvr>
                                        <p:cTn id="61" dur="1000" fill="hold"/>
                                        <p:tgtEl>
                                          <p:spTgt spid="29"/>
                                        </p:tgtEl>
                                        <p:attrNameLst>
                                          <p:attrName>ppt_y</p:attrName>
                                        </p:attrNameLst>
                                      </p:cBhvr>
                                      <p:tavLst>
                                        <p:tav tm="0">
                                          <p:val>
                                            <p:strVal val="#ppt_y+.1"/>
                                          </p:val>
                                        </p:tav>
                                        <p:tav tm="100000">
                                          <p:val>
                                            <p:strVal val="#ppt_y"/>
                                          </p:val>
                                        </p:tav>
                                      </p:tavLst>
                                    </p:anim>
                                  </p:childTnLst>
                                </p:cTn>
                              </p:par>
                              <p:par>
                                <p:cTn id="62" presetID="42" presetClass="entr" presetSubtype="0" dur="1000" fill="hold" grpId="0" nodeType="withEffect">
                                  <p:stCondLst>
                                    <p:cond delay="0"/>
                                  </p:stCondLst>
                                  <p:childTnLst>
                                    <p:set>
                                      <p:cBhvr>
                                        <p:cTn id="63" dur="1" fill="hold">
                                          <p:stCondLst>
                                            <p:cond delay="0"/>
                                          </p:stCondLst>
                                        </p:cTn>
                                        <p:tgtEl>
                                          <p:spTgt spid="54"/>
                                        </p:tgtEl>
                                        <p:attrNameLst>
                                          <p:attrName>style.visibility</p:attrName>
                                        </p:attrNameLst>
                                      </p:cBhvr>
                                      <p:to>
                                        <p:strVal val="visible"/>
                                      </p:to>
                                    </p:set>
                                    <p:animEffect transition="in" filter="fade">
                                      <p:cBhvr>
                                        <p:cTn id="64" dur="1000"/>
                                        <p:tgtEl>
                                          <p:spTgt spid="54"/>
                                        </p:tgtEl>
                                      </p:cBhvr>
                                    </p:animEffect>
                                    <p:anim calcmode="lin" valueType="num">
                                      <p:cBhvr>
                                        <p:cTn id="65" dur="1000" fill="hold"/>
                                        <p:tgtEl>
                                          <p:spTgt spid="54"/>
                                        </p:tgtEl>
                                        <p:attrNameLst>
                                          <p:attrName>ppt_x</p:attrName>
                                        </p:attrNameLst>
                                      </p:cBhvr>
                                      <p:tavLst>
                                        <p:tav tm="0">
                                          <p:val>
                                            <p:strVal val="#ppt_x"/>
                                          </p:val>
                                        </p:tav>
                                        <p:tav tm="100000">
                                          <p:val>
                                            <p:strVal val="#ppt_x"/>
                                          </p:val>
                                        </p:tav>
                                      </p:tavLst>
                                    </p:anim>
                                    <p:anim calcmode="lin" valueType="num">
                                      <p:cBhvr>
                                        <p:cTn id="66" dur="1000" fill="hold"/>
                                        <p:tgtEl>
                                          <p:spTgt spid="54"/>
                                        </p:tgtEl>
                                        <p:attrNameLst>
                                          <p:attrName>ppt_y</p:attrName>
                                        </p:attrNameLst>
                                      </p:cBhvr>
                                      <p:tavLst>
                                        <p:tav tm="0">
                                          <p:val>
                                            <p:strVal val="#ppt_y+.1"/>
                                          </p:val>
                                        </p:tav>
                                        <p:tav tm="100000">
                                          <p:val>
                                            <p:strVal val="#ppt_y"/>
                                          </p:val>
                                        </p:tav>
                                      </p:tavLst>
                                    </p:anim>
                                  </p:childTnLst>
                                </p:cTn>
                              </p:par>
                              <p:par>
                                <p:cTn id="67" presetID="42" presetClass="entr" presetSubtype="0" dur="1000" fill="hold" grpId="0" nodeType="withEffect">
                                  <p:stCondLst>
                                    <p:cond delay="0"/>
                                  </p:stCondLst>
                                  <p:childTnLst>
                                    <p:set>
                                      <p:cBhvr>
                                        <p:cTn id="68" dur="1" fill="hold">
                                          <p:stCondLst>
                                            <p:cond delay="0"/>
                                          </p:stCondLst>
                                        </p:cTn>
                                        <p:tgtEl>
                                          <p:spTgt spid="48"/>
                                        </p:tgtEl>
                                        <p:attrNameLst>
                                          <p:attrName>style.visibility</p:attrName>
                                        </p:attrNameLst>
                                      </p:cBhvr>
                                      <p:to>
                                        <p:strVal val="visible"/>
                                      </p:to>
                                    </p:set>
                                    <p:animEffect transition="in" filter="fade">
                                      <p:cBhvr>
                                        <p:cTn id="69" dur="1000"/>
                                        <p:tgtEl>
                                          <p:spTgt spid="48"/>
                                        </p:tgtEl>
                                      </p:cBhvr>
                                    </p:animEffect>
                                    <p:anim calcmode="lin" valueType="num">
                                      <p:cBhvr>
                                        <p:cTn id="70" dur="1000" fill="hold"/>
                                        <p:tgtEl>
                                          <p:spTgt spid="48"/>
                                        </p:tgtEl>
                                        <p:attrNameLst>
                                          <p:attrName>ppt_x</p:attrName>
                                        </p:attrNameLst>
                                      </p:cBhvr>
                                      <p:tavLst>
                                        <p:tav tm="0">
                                          <p:val>
                                            <p:strVal val="#ppt_x"/>
                                          </p:val>
                                        </p:tav>
                                        <p:tav tm="100000">
                                          <p:val>
                                            <p:strVal val="#ppt_x"/>
                                          </p:val>
                                        </p:tav>
                                      </p:tavLst>
                                    </p:anim>
                                    <p:anim calcmode="lin" valueType="num">
                                      <p:cBhvr>
                                        <p:cTn id="71" dur="1000" fill="hold"/>
                                        <p:tgtEl>
                                          <p:spTgt spid="48"/>
                                        </p:tgtEl>
                                        <p:attrNameLst>
                                          <p:attrName>ppt_y</p:attrName>
                                        </p:attrNameLst>
                                      </p:cBhvr>
                                      <p:tavLst>
                                        <p:tav tm="0">
                                          <p:val>
                                            <p:strVal val="#ppt_y+.1"/>
                                          </p:val>
                                        </p:tav>
                                        <p:tav tm="100000">
                                          <p:val>
                                            <p:strVal val="#ppt_y"/>
                                          </p:val>
                                        </p:tav>
                                      </p:tavLst>
                                    </p:anim>
                                  </p:childTnLst>
                                </p:cTn>
                              </p:par>
                              <p:par>
                                <p:cTn id="72" presetID="42" presetClass="entr" presetSubtype="0" dur="1000" fill="hold" grpId="0" nodeType="withEffect">
                                  <p:stCondLst>
                                    <p:cond delay="0"/>
                                  </p:stCondLst>
                                  <p:childTnLst>
                                    <p:set>
                                      <p:cBhvr>
                                        <p:cTn id="73" dur="1" fill="hold">
                                          <p:stCondLst>
                                            <p:cond delay="0"/>
                                          </p:stCondLst>
                                        </p:cTn>
                                        <p:tgtEl>
                                          <p:spTgt spid="47"/>
                                        </p:tgtEl>
                                        <p:attrNameLst>
                                          <p:attrName>style.visibility</p:attrName>
                                        </p:attrNameLst>
                                      </p:cBhvr>
                                      <p:to>
                                        <p:strVal val="visible"/>
                                      </p:to>
                                    </p:set>
                                    <p:animEffect transition="in" filter="fade">
                                      <p:cBhvr>
                                        <p:cTn id="74" dur="1000"/>
                                        <p:tgtEl>
                                          <p:spTgt spid="47"/>
                                        </p:tgtEl>
                                      </p:cBhvr>
                                    </p:animEffect>
                                    <p:anim calcmode="lin" valueType="num">
                                      <p:cBhvr>
                                        <p:cTn id="75" dur="1000" fill="hold"/>
                                        <p:tgtEl>
                                          <p:spTgt spid="47"/>
                                        </p:tgtEl>
                                        <p:attrNameLst>
                                          <p:attrName>ppt_x</p:attrName>
                                        </p:attrNameLst>
                                      </p:cBhvr>
                                      <p:tavLst>
                                        <p:tav tm="0">
                                          <p:val>
                                            <p:strVal val="#ppt_x"/>
                                          </p:val>
                                        </p:tav>
                                        <p:tav tm="100000">
                                          <p:val>
                                            <p:strVal val="#ppt_x"/>
                                          </p:val>
                                        </p:tav>
                                      </p:tavLst>
                                    </p:anim>
                                    <p:anim calcmode="lin" valueType="num">
                                      <p:cBhvr>
                                        <p:cTn id="76" dur="1000" fill="hold"/>
                                        <p:tgtEl>
                                          <p:spTgt spid="47"/>
                                        </p:tgtEl>
                                        <p:attrNameLst>
                                          <p:attrName>ppt_y</p:attrName>
                                        </p:attrNameLst>
                                      </p:cBhvr>
                                      <p:tavLst>
                                        <p:tav tm="0">
                                          <p:val>
                                            <p:strVal val="#ppt_y+.1"/>
                                          </p:val>
                                        </p:tav>
                                        <p:tav tm="100000">
                                          <p:val>
                                            <p:strVal val="#ppt_y"/>
                                          </p:val>
                                        </p:tav>
                                      </p:tavLst>
                                    </p:anim>
                                  </p:childTnLst>
                                </p:cTn>
                              </p:par>
                              <p:par>
                                <p:cTn id="77" presetID="42" presetClass="entr" presetSubtype="0" dur="1000" fill="hold" grpId="0" nodeType="withEffect">
                                  <p:stCondLst>
                                    <p:cond delay="0"/>
                                  </p:stCondLst>
                                  <p:childTnLst>
                                    <p:set>
                                      <p:cBhvr>
                                        <p:cTn id="78" dur="1" fill="hold">
                                          <p:stCondLst>
                                            <p:cond delay="0"/>
                                          </p:stCondLst>
                                        </p:cTn>
                                        <p:tgtEl>
                                          <p:spTgt spid="50"/>
                                        </p:tgtEl>
                                        <p:attrNameLst>
                                          <p:attrName>style.visibility</p:attrName>
                                        </p:attrNameLst>
                                      </p:cBhvr>
                                      <p:to>
                                        <p:strVal val="visible"/>
                                      </p:to>
                                    </p:set>
                                    <p:animEffect transition="in" filter="fade">
                                      <p:cBhvr>
                                        <p:cTn id="79" dur="1000"/>
                                        <p:tgtEl>
                                          <p:spTgt spid="50"/>
                                        </p:tgtEl>
                                      </p:cBhvr>
                                    </p:animEffect>
                                    <p:anim calcmode="lin" valueType="num">
                                      <p:cBhvr>
                                        <p:cTn id="80" dur="1000" fill="hold"/>
                                        <p:tgtEl>
                                          <p:spTgt spid="50"/>
                                        </p:tgtEl>
                                        <p:attrNameLst>
                                          <p:attrName>ppt_x</p:attrName>
                                        </p:attrNameLst>
                                      </p:cBhvr>
                                      <p:tavLst>
                                        <p:tav tm="0">
                                          <p:val>
                                            <p:strVal val="#ppt_x"/>
                                          </p:val>
                                        </p:tav>
                                        <p:tav tm="100000">
                                          <p:val>
                                            <p:strVal val="#ppt_x"/>
                                          </p:val>
                                        </p:tav>
                                      </p:tavLst>
                                    </p:anim>
                                    <p:anim calcmode="lin" valueType="num">
                                      <p:cBhvr>
                                        <p:cTn id="81" dur="1000" fill="hold"/>
                                        <p:tgtEl>
                                          <p:spTgt spid="50"/>
                                        </p:tgtEl>
                                        <p:attrNameLst>
                                          <p:attrName>ppt_y</p:attrName>
                                        </p:attrNameLst>
                                      </p:cBhvr>
                                      <p:tavLst>
                                        <p:tav tm="0">
                                          <p:val>
                                            <p:strVal val="#ppt_y+.1"/>
                                          </p:val>
                                        </p:tav>
                                        <p:tav tm="100000">
                                          <p:val>
                                            <p:strVal val="#ppt_y"/>
                                          </p:val>
                                        </p:tav>
                                      </p:tavLst>
                                    </p:anim>
                                  </p:childTnLst>
                                </p:cTn>
                              </p:par>
                              <p:par>
                                <p:cTn id="82" presetID="42" presetClass="entr" presetSubtype="0" dur="1000" fill="hold" grpId="0" nodeType="withEffect">
                                  <p:stCondLst>
                                    <p:cond delay="0"/>
                                  </p:stCondLst>
                                  <p:childTnLst>
                                    <p:set>
                                      <p:cBhvr>
                                        <p:cTn id="83" dur="1" fill="hold">
                                          <p:stCondLst>
                                            <p:cond delay="0"/>
                                          </p:stCondLst>
                                        </p:cTn>
                                        <p:tgtEl>
                                          <p:spTgt spid="49"/>
                                        </p:tgtEl>
                                        <p:attrNameLst>
                                          <p:attrName>style.visibility</p:attrName>
                                        </p:attrNameLst>
                                      </p:cBhvr>
                                      <p:to>
                                        <p:strVal val="visible"/>
                                      </p:to>
                                    </p:set>
                                    <p:animEffect transition="in" filter="fade">
                                      <p:cBhvr>
                                        <p:cTn id="84" dur="1000"/>
                                        <p:tgtEl>
                                          <p:spTgt spid="49"/>
                                        </p:tgtEl>
                                      </p:cBhvr>
                                    </p:animEffect>
                                    <p:anim calcmode="lin" valueType="num">
                                      <p:cBhvr>
                                        <p:cTn id="85" dur="1000" fill="hold"/>
                                        <p:tgtEl>
                                          <p:spTgt spid="49"/>
                                        </p:tgtEl>
                                        <p:attrNameLst>
                                          <p:attrName>ppt_x</p:attrName>
                                        </p:attrNameLst>
                                      </p:cBhvr>
                                      <p:tavLst>
                                        <p:tav tm="0">
                                          <p:val>
                                            <p:strVal val="#ppt_x"/>
                                          </p:val>
                                        </p:tav>
                                        <p:tav tm="100000">
                                          <p:val>
                                            <p:strVal val="#ppt_x"/>
                                          </p:val>
                                        </p:tav>
                                      </p:tavLst>
                                    </p:anim>
                                    <p:anim calcmode="lin" valueType="num">
                                      <p:cBhvr>
                                        <p:cTn id="86"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54" grpId="0"/>
      <p:bldP spid="29" grpId="0"/>
      <p:bldP spid="4" grpId="0"/>
      <p:bldP spid="22" grpId="0"/>
      <p:bldP spid="25" grpId="0"/>
      <p:bldP spid="34" grpId="0"/>
      <p:bldP spid="35" grpId="0"/>
      <p:bldP spid="36" grpId="0"/>
      <p:bldP spid="37" grpId="0"/>
      <p:bldP spid="42" grpId="0"/>
      <p:bldP spid="43" grpId="0"/>
      <p:bldP spid="44" grpId="0"/>
      <p:bldP spid="47" grpId="0"/>
      <p:bldP spid="48" grpId="0"/>
      <p:bldP spid="49" grpId="0"/>
      <p:bldP spid="5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915318" y="1509312"/>
            <a:ext cx="4604133"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第一章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one</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13</a:t>
            </a:r>
            <a:endParaRPr lang="zh-CN" altLang="en-US" sz="4000" b="1">
              <a:solidFill>
                <a:schemeClr val="bg1"/>
              </a:solidFill>
            </a:endParaRPr>
          </a:p>
        </p:txBody>
      </p:sp>
      <p:sp>
        <p:nvSpPr>
          <p:cNvPr id="11"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职业环境因素</a:t>
            </a:r>
            <a:endParaRPr lang="zh-CN" altLang="en-US">
              <a:solidFill>
                <a:srgbClr val="E5514A"/>
              </a:solidFill>
            </a:endParaRPr>
          </a:p>
        </p:txBody>
      </p:sp>
      <p:pic>
        <p:nvPicPr>
          <p:cNvPr id="12"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pic>
        <p:nvPicPr>
          <p:cNvPr id="7" name="内容占位符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99279" y="1818175"/>
            <a:ext cx="4074381" cy="3351079"/>
          </a:xfrm>
        </p:spPr>
      </p:pic>
      <p:sp>
        <p:nvSpPr>
          <p:cNvPr id="15" name="六边形 14"/>
          <p:cNvSpPr/>
          <p:nvPr/>
        </p:nvSpPr>
        <p:spPr>
          <a:xfrm>
            <a:off x="3216552" y="1716588"/>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六边形 15"/>
          <p:cNvSpPr/>
          <p:nvPr/>
        </p:nvSpPr>
        <p:spPr>
          <a:xfrm>
            <a:off x="7020645" y="1709487"/>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7" name="六边形 16"/>
          <p:cNvSpPr/>
          <p:nvPr/>
        </p:nvSpPr>
        <p:spPr>
          <a:xfrm>
            <a:off x="3181830" y="3502108"/>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矩形 5"/>
          <p:cNvSpPr/>
          <p:nvPr/>
        </p:nvSpPr>
        <p:spPr>
          <a:xfrm>
            <a:off x="3389212" y="1805163"/>
            <a:ext cx="1210290"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18" name="矩形 17"/>
          <p:cNvSpPr/>
          <p:nvPr/>
        </p:nvSpPr>
        <p:spPr>
          <a:xfrm>
            <a:off x="7153668" y="1783476"/>
            <a:ext cx="1210290"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19" name="矩形 18"/>
          <p:cNvSpPr/>
          <p:nvPr/>
        </p:nvSpPr>
        <p:spPr>
          <a:xfrm>
            <a:off x="3350210" y="3589456"/>
            <a:ext cx="1117018"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20" name="六边形 19"/>
          <p:cNvSpPr/>
          <p:nvPr/>
        </p:nvSpPr>
        <p:spPr>
          <a:xfrm>
            <a:off x="7031999" y="3534605"/>
            <a:ext cx="1210289" cy="1151206"/>
          </a:xfrm>
          <a:prstGeom prst="hexagon">
            <a:avLst/>
          </a:prstGeom>
          <a:solidFill>
            <a:srgbClr val="E5514A"/>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1" name="矩形 20"/>
          <p:cNvSpPr/>
          <p:nvPr/>
        </p:nvSpPr>
        <p:spPr>
          <a:xfrm>
            <a:off x="7189024" y="3657715"/>
            <a:ext cx="1210290"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smtClean="0">
                <a:solidFill>
                  <a:schemeClr val="bg1"/>
                </a:solidFill>
                <a:latin typeface="Adobe 黑体 Std R" panose="020b0400000000000000" pitchFamily="34" charset="-122"/>
                <a:ea typeface="Adobe 黑体 Std R" panose="020b0400000000000000" pitchFamily="34" charset="-122"/>
              </a:rPr>
              <a:t>添加标题</a:t>
            </a:r>
            <a:endParaRPr lang="zh-CN" altLang="en-US" sz="2800" spc="300">
              <a:solidFill>
                <a:schemeClr val="bg1"/>
              </a:solidFill>
              <a:latin typeface="Adobe 黑体 Std R" panose="020b0400000000000000" pitchFamily="34" charset="-122"/>
              <a:ea typeface="Adobe 黑体 Std R" panose="020b0400000000000000" pitchFamily="34" charset="-122"/>
            </a:endParaRPr>
          </a:p>
        </p:txBody>
      </p:sp>
      <p:sp>
        <p:nvSpPr>
          <p:cNvPr id="23" name="矩形 22"/>
          <p:cNvSpPr/>
          <p:nvPr/>
        </p:nvSpPr>
        <p:spPr>
          <a:xfrm>
            <a:off x="721112" y="2021329"/>
            <a:ext cx="2362416"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5" name="矩形 24"/>
          <p:cNvSpPr/>
          <p:nvPr/>
        </p:nvSpPr>
        <p:spPr>
          <a:xfrm>
            <a:off x="736594" y="3642133"/>
            <a:ext cx="2362416" cy="10695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6" name="矩形 25"/>
          <p:cNvSpPr/>
          <p:nvPr/>
        </p:nvSpPr>
        <p:spPr>
          <a:xfrm>
            <a:off x="8385180" y="1836238"/>
            <a:ext cx="2362416"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7" name="矩形 26"/>
          <p:cNvSpPr/>
          <p:nvPr/>
        </p:nvSpPr>
        <p:spPr>
          <a:xfrm>
            <a:off x="8508398" y="3642132"/>
            <a:ext cx="2362416"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21" presetClass="entr" presetSubtype="1" dur="200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par>
                                <p:cTn id="16" presetID="21" presetClass="entr" presetSubtype="1" dur="200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heel(1)">
                                      <p:cBhvr>
                                        <p:cTn id="18" dur="2000"/>
                                        <p:tgtEl>
                                          <p:spTgt spid="15"/>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42" presetClass="entr" presetSubtype="0" dur="100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1000"/>
                                        <p:tgtEl>
                                          <p:spTgt spid="23"/>
                                        </p:tgtEl>
                                      </p:cBhvr>
                                    </p:animEffect>
                                    <p:anim calcmode="lin" valueType="num">
                                      <p:cBhvr>
                                        <p:cTn id="24" dur="1000" fill="hold"/>
                                        <p:tgtEl>
                                          <p:spTgt spid="23"/>
                                        </p:tgtEl>
                                        <p:attrNameLst>
                                          <p:attrName>ppt_x</p:attrName>
                                        </p:attrNameLst>
                                      </p:cBhvr>
                                      <p:tavLst>
                                        <p:tav tm="0">
                                          <p:val>
                                            <p:strVal val="#ppt_x"/>
                                          </p:val>
                                        </p:tav>
                                        <p:tav tm="100000">
                                          <p:val>
                                            <p:strVal val="#ppt_x"/>
                                          </p:val>
                                        </p:tav>
                                      </p:tavLst>
                                    </p:anim>
                                    <p:anim calcmode="lin" valueType="num">
                                      <p:cBhvr>
                                        <p:cTn id="25"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21" presetClass="entr" presetSubtype="1" dur="2000" fill="hold" grpId="0" nodeType="click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wheel(1)">
                                      <p:cBhvr>
                                        <p:cTn id="30" dur="2000"/>
                                        <p:tgtEl>
                                          <p:spTgt spid="19"/>
                                        </p:tgtEl>
                                      </p:cBhvr>
                                    </p:animEffect>
                                  </p:childTnLst>
                                </p:cTn>
                              </p:par>
                              <p:par>
                                <p:cTn id="31" presetID="21" presetClass="entr" presetSubtype="1" dur="200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heel(1)">
                                      <p:cBhvr>
                                        <p:cTn id="33" dur="2000"/>
                                        <p:tgtEl>
                                          <p:spTgt spid="17"/>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42" presetClass="entr" presetSubtype="0" dur="1000" fill="hold" grpId="0" nodeType="click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1000"/>
                                        <p:tgtEl>
                                          <p:spTgt spid="25"/>
                                        </p:tgtEl>
                                      </p:cBhvr>
                                    </p:animEffect>
                                    <p:anim calcmode="lin" valueType="num">
                                      <p:cBhvr>
                                        <p:cTn id="39" dur="1000" fill="hold"/>
                                        <p:tgtEl>
                                          <p:spTgt spid="25"/>
                                        </p:tgtEl>
                                        <p:attrNameLst>
                                          <p:attrName>ppt_x</p:attrName>
                                        </p:attrNameLst>
                                      </p:cBhvr>
                                      <p:tavLst>
                                        <p:tav tm="0">
                                          <p:val>
                                            <p:strVal val="#ppt_x"/>
                                          </p:val>
                                        </p:tav>
                                        <p:tav tm="100000">
                                          <p:val>
                                            <p:strVal val="#ppt_x"/>
                                          </p:val>
                                        </p:tav>
                                      </p:tavLst>
                                    </p:anim>
                                    <p:anim calcmode="lin" valueType="num">
                                      <p:cBhvr>
                                        <p:cTn id="40"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1" presetClass="entr" presetSubtype="1" dur="200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wheel(1)">
                                      <p:cBhvr>
                                        <p:cTn id="45" dur="2000"/>
                                        <p:tgtEl>
                                          <p:spTgt spid="18"/>
                                        </p:tgtEl>
                                      </p:cBhvr>
                                    </p:animEffect>
                                  </p:childTnLst>
                                </p:cTn>
                              </p:par>
                              <p:par>
                                <p:cTn id="46" presetID="21" presetClass="entr" presetSubtype="1" dur="2000"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wheel(1)">
                                      <p:cBhvr>
                                        <p:cTn id="48" dur="2000"/>
                                        <p:tgtEl>
                                          <p:spTgt spid="16"/>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42" presetClass="entr" presetSubtype="0" dur="1000" fill="hold" grpId="0" nodeType="clickEffect">
                                  <p:stCondLst>
                                    <p:cond delay="0"/>
                                  </p:stCondLst>
                                  <p:childTnLst>
                                    <p:set>
                                      <p:cBhvr>
                                        <p:cTn id="52" dur="1" fill="hold">
                                          <p:stCondLst>
                                            <p:cond delay="0"/>
                                          </p:stCondLst>
                                        </p:cTn>
                                        <p:tgtEl>
                                          <p:spTgt spid="26"/>
                                        </p:tgtEl>
                                        <p:attrNameLst>
                                          <p:attrName>style.visibility</p:attrName>
                                        </p:attrNameLst>
                                      </p:cBhvr>
                                      <p:to>
                                        <p:strVal val="visible"/>
                                      </p:to>
                                    </p:set>
                                    <p:animEffect transition="in" filter="fade">
                                      <p:cBhvr>
                                        <p:cTn id="53" dur="1000"/>
                                        <p:tgtEl>
                                          <p:spTgt spid="26"/>
                                        </p:tgtEl>
                                      </p:cBhvr>
                                    </p:animEffect>
                                    <p:anim calcmode="lin" valueType="num">
                                      <p:cBhvr>
                                        <p:cTn id="54" dur="1000" fill="hold"/>
                                        <p:tgtEl>
                                          <p:spTgt spid="26"/>
                                        </p:tgtEl>
                                        <p:attrNameLst>
                                          <p:attrName>ppt_x</p:attrName>
                                        </p:attrNameLst>
                                      </p:cBhvr>
                                      <p:tavLst>
                                        <p:tav tm="0">
                                          <p:val>
                                            <p:strVal val="#ppt_x"/>
                                          </p:val>
                                        </p:tav>
                                        <p:tav tm="100000">
                                          <p:val>
                                            <p:strVal val="#ppt_x"/>
                                          </p:val>
                                        </p:tav>
                                      </p:tavLst>
                                    </p:anim>
                                    <p:anim calcmode="lin" valueType="num">
                                      <p:cBhvr>
                                        <p:cTn id="55"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56" fill="hold" nodeType="clickPar">
                      <p:stCondLst>
                        <p:cond delay="indefinite"/>
                      </p:stCondLst>
                      <p:childTnLst>
                        <p:par>
                          <p:cTn id="57" fill="hold">
                            <p:stCondLst>
                              <p:cond delay="0"/>
                            </p:stCondLst>
                            <p:childTnLst>
                              <p:par>
                                <p:cTn id="58" presetID="21" presetClass="entr" presetSubtype="1" dur="2000" fill="hold" grpId="0" nodeType="click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wheel(1)">
                                      <p:cBhvr>
                                        <p:cTn id="60" dur="2000"/>
                                        <p:tgtEl>
                                          <p:spTgt spid="21"/>
                                        </p:tgtEl>
                                      </p:cBhvr>
                                    </p:animEffect>
                                  </p:childTnLst>
                                </p:cTn>
                              </p:par>
                              <p:par>
                                <p:cTn id="61" presetID="21" presetClass="entr" presetSubtype="1" dur="2000" fill="hold" grpId="0" nodeType="withEffect">
                                  <p:stCondLst>
                                    <p:cond delay="0"/>
                                  </p:stCondLst>
                                  <p:childTnLst>
                                    <p:set>
                                      <p:cBhvr>
                                        <p:cTn id="62" dur="1" fill="hold">
                                          <p:stCondLst>
                                            <p:cond delay="0"/>
                                          </p:stCondLst>
                                        </p:cTn>
                                        <p:tgtEl>
                                          <p:spTgt spid="20"/>
                                        </p:tgtEl>
                                        <p:attrNameLst>
                                          <p:attrName>style.visibility</p:attrName>
                                        </p:attrNameLst>
                                      </p:cBhvr>
                                      <p:to>
                                        <p:strVal val="visible"/>
                                      </p:to>
                                    </p:set>
                                    <p:animEffect transition="in" filter="wheel(1)">
                                      <p:cBhvr>
                                        <p:cTn id="63" dur="2000"/>
                                        <p:tgtEl>
                                          <p:spTgt spid="20"/>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42" presetClass="entr" presetSubtype="0" dur="1000" fill="hold" nodeType="clickEffect">
                                  <p:stCondLst>
                                    <p:cond delay="0"/>
                                  </p:stCondLst>
                                  <p:childTnLst>
                                    <p:set>
                                      <p:cBhvr>
                                        <p:cTn id="67" dur="1" fill="hold">
                                          <p:stCondLst>
                                            <p:cond delay="0"/>
                                          </p:stCondLst>
                                        </p:cTn>
                                        <p:tgtEl>
                                          <p:spTgt spid="27">
                                            <p:txEl>
                                              <p:pRg st="0" end="0"/>
                                            </p:txEl>
                                          </p:spTgt>
                                        </p:tgtEl>
                                        <p:attrNameLst>
                                          <p:attrName>style.visibility</p:attrName>
                                        </p:attrNameLst>
                                      </p:cBhvr>
                                      <p:to>
                                        <p:strVal val="visible"/>
                                      </p:to>
                                    </p:set>
                                    <p:animEffect transition="in" filter="fade">
                                      <p:cBhvr>
                                        <p:cTn id="68" dur="1000"/>
                                        <p:tgtEl>
                                          <p:spTgt spid="27">
                                            <p:txEl>
                                              <p:pRg st="0" end="0"/>
                                            </p:txEl>
                                          </p:spTgt>
                                        </p:tgtEl>
                                      </p:cBhvr>
                                    </p:animEffect>
                                    <p:anim calcmode="lin" valueType="num">
                                      <p:cBhvr>
                                        <p:cTn id="69" dur="1000" fill="hold"/>
                                        <p:tgtEl>
                                          <p:spTgt spid="27">
                                            <p:txEl>
                                              <p:pRg st="0" end="0"/>
                                            </p:txEl>
                                          </p:spTgt>
                                        </p:tgtEl>
                                        <p:attrNameLst>
                                          <p:attrName>ppt_x</p:attrName>
                                        </p:attrNameLst>
                                      </p:cBhvr>
                                      <p:tavLst>
                                        <p:tav tm="0">
                                          <p:val>
                                            <p:strVal val="#ppt_x"/>
                                          </p:val>
                                        </p:tav>
                                        <p:tav tm="100000">
                                          <p:val>
                                            <p:strVal val="#ppt_x"/>
                                          </p:val>
                                        </p:tav>
                                      </p:tavLst>
                                    </p:anim>
                                    <p:anim calcmode="lin" valueType="num">
                                      <p:cBhvr>
                                        <p:cTn id="70" dur="1000" fill="hold"/>
                                        <p:tgtEl>
                                          <p:spTgt spid="2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5" grpId="0"/>
      <p:bldP spid="16" grpId="0"/>
      <p:bldP spid="17" grpId="0"/>
      <p:bldP spid="6" grpId="0"/>
      <p:bldP spid="18" grpId="0"/>
      <p:bldP spid="19" grpId="0"/>
      <p:bldP spid="20" grpId="0"/>
      <p:bldP spid="21" grpId="0"/>
      <p:bldP spid="23" grpId="0"/>
      <p:bldP spid="25" grpId="0"/>
      <p:bldP spid="2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915318" y="1509312"/>
            <a:ext cx="2687961"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第一章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14</a:t>
            </a:r>
            <a:endParaRPr lang="zh-CN" altLang="en-US" sz="4000" b="1">
              <a:solidFill>
                <a:schemeClr val="bg1"/>
              </a:solidFill>
            </a:endParaRPr>
          </a:p>
        </p:txBody>
      </p:sp>
      <p:sp>
        <p:nvSpPr>
          <p:cNvPr id="11" name="内容占位符 2"/>
          <p:cNvSpPr txBox="1"/>
          <p:nvPr/>
        </p:nvSpPr>
        <p:spPr>
          <a:xfrm>
            <a:off x="1675752" y="69481"/>
            <a:ext cx="2698214"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mtClean="0">
                <a:solidFill>
                  <a:srgbClr val="E5514A"/>
                </a:solidFill>
              </a:rPr>
              <a:t>内外因素占比</a:t>
            </a:r>
            <a:endParaRPr lang="zh-CN" altLang="en-US">
              <a:solidFill>
                <a:srgbClr val="E5514A"/>
              </a:solidFill>
            </a:endParaRPr>
          </a:p>
        </p:txBody>
      </p:sp>
      <p:pic>
        <p:nvPicPr>
          <p:cNvPr id="12" name="内容占位符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4" y="-77117"/>
            <a:ext cx="1768476" cy="793214"/>
          </a:xfrm>
          <a:prstGeom prst="rect">
            <a:avLst/>
          </a:prstGeom>
        </p:spPr>
      </p:pic>
      <p:sp>
        <p:nvSpPr>
          <p:cNvPr id="25" name="矩形 24"/>
          <p:cNvSpPr/>
          <p:nvPr/>
        </p:nvSpPr>
        <p:spPr>
          <a:xfrm>
            <a:off x="1871833" y="3133239"/>
            <a:ext cx="2362416"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6" name="矩形 25"/>
          <p:cNvSpPr/>
          <p:nvPr/>
        </p:nvSpPr>
        <p:spPr>
          <a:xfrm>
            <a:off x="7017752" y="1655634"/>
            <a:ext cx="2362416"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27" name="矩形 26"/>
          <p:cNvSpPr/>
          <p:nvPr/>
        </p:nvSpPr>
        <p:spPr>
          <a:xfrm>
            <a:off x="7475992" y="2711315"/>
            <a:ext cx="2362416" cy="10695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a:p>
            <a:endParaRPr lang="zh-CN" altLang="en-US" sz="1400" spc="300">
              <a:solidFill>
                <a:schemeClr val="bg1">
                  <a:lumMod val="50000"/>
                </a:schemeClr>
              </a:solidFill>
              <a:latin typeface="Adobe 黑体 Std R" panose="020b0400000000000000" pitchFamily="34" charset="-122"/>
              <a:ea typeface="Adobe 黑体 Std R" panose="020b0400000000000000" pitchFamily="34" charset="-122"/>
            </a:endParaRPr>
          </a:p>
        </p:txBody>
      </p:sp>
      <p:sp>
        <p:nvSpPr>
          <p:cNvPr id="10" name="椭圆形标注 9"/>
          <p:cNvSpPr/>
          <p:nvPr/>
        </p:nvSpPr>
        <p:spPr>
          <a:xfrm rot="16200000">
            <a:off x="3470874" y="1258030"/>
            <a:ext cx="1725191" cy="1976294"/>
          </a:xfrm>
          <a:prstGeom prst="wedgeEllipseCallout">
            <a:avLst/>
          </a:prstGeom>
          <a:solidFill>
            <a:srgbClr val="D03D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8" name="椭圆形标注 27"/>
          <p:cNvSpPr/>
          <p:nvPr/>
        </p:nvSpPr>
        <p:spPr>
          <a:xfrm rot="449166">
            <a:off x="5373745" y="1231164"/>
            <a:ext cx="1056391" cy="1210150"/>
          </a:xfrm>
          <a:prstGeom prst="wedgeEllipseCallout">
            <a:avLst/>
          </a:prstGeom>
          <a:solidFill>
            <a:srgbClr val="D03D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9" name="椭圆形标注 28"/>
          <p:cNvSpPr/>
          <p:nvPr/>
        </p:nvSpPr>
        <p:spPr>
          <a:xfrm rot="5736314">
            <a:off x="5927486" y="2152348"/>
            <a:ext cx="1260221" cy="1584202"/>
          </a:xfrm>
          <a:prstGeom prst="wedgeEllipseCallout">
            <a:avLst/>
          </a:prstGeom>
          <a:solidFill>
            <a:srgbClr val="D03D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0" name="椭圆形标注 29"/>
          <p:cNvSpPr/>
          <p:nvPr/>
        </p:nvSpPr>
        <p:spPr>
          <a:xfrm rot="11211268">
            <a:off x="4370631" y="2932188"/>
            <a:ext cx="1554537" cy="1976294"/>
          </a:xfrm>
          <a:prstGeom prst="wedgeEllipseCallout">
            <a:avLst/>
          </a:prstGeom>
          <a:solidFill>
            <a:srgbClr val="D03D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1" name="内容占位符 2"/>
          <p:cNvSpPr txBox="1"/>
          <p:nvPr/>
        </p:nvSpPr>
        <p:spPr>
          <a:xfrm>
            <a:off x="5530902" y="1559799"/>
            <a:ext cx="843793" cy="6091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ctr">
              <a:buFont typeface="Arial" pitchFamily="34" charset="0"/>
              <a:buNone/>
            </a:pPr>
            <a:r>
              <a:rPr lang="zh-CN" altLang="en-US" sz="1200" smtClean="0">
                <a:solidFill>
                  <a:schemeClr val="bg1"/>
                </a:solidFill>
              </a:rPr>
              <a:t>其他因素</a:t>
            </a:r>
            <a:r>
              <a:rPr lang="en-US" altLang="zh-CN" sz="1200" smtClean="0">
                <a:solidFill>
                  <a:schemeClr val="bg1"/>
                </a:solidFill>
              </a:rPr>
              <a:t>10%</a:t>
            </a:r>
            <a:endParaRPr lang="zh-CN" altLang="en-US" sz="1200">
              <a:solidFill>
                <a:schemeClr val="bg1"/>
              </a:solidFill>
            </a:endParaRPr>
          </a:p>
        </p:txBody>
      </p:sp>
      <p:sp>
        <p:nvSpPr>
          <p:cNvPr id="32" name="内容占位符 2"/>
          <p:cNvSpPr txBox="1"/>
          <p:nvPr/>
        </p:nvSpPr>
        <p:spPr>
          <a:xfrm>
            <a:off x="3467822" y="1973622"/>
            <a:ext cx="1382243" cy="1226155"/>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ctr">
              <a:buFont typeface="Arial" pitchFamily="34" charset="0"/>
              <a:buNone/>
            </a:pPr>
            <a:r>
              <a:rPr lang="zh-CN" altLang="en-US" sz="2000" smtClean="0">
                <a:solidFill>
                  <a:schemeClr val="bg1"/>
                </a:solidFill>
              </a:rPr>
              <a:t>自身因素</a:t>
            </a:r>
            <a:r>
              <a:rPr lang="en-US" altLang="zh-CN" sz="2000" smtClean="0">
                <a:solidFill>
                  <a:schemeClr val="bg1"/>
                </a:solidFill>
              </a:rPr>
              <a:t>40%</a:t>
            </a:r>
            <a:endParaRPr lang="zh-CN" altLang="en-US" sz="2000">
              <a:solidFill>
                <a:schemeClr val="bg1"/>
              </a:solidFill>
            </a:endParaRPr>
          </a:p>
        </p:txBody>
      </p:sp>
      <p:sp>
        <p:nvSpPr>
          <p:cNvPr id="33" name="内容占位符 2"/>
          <p:cNvSpPr txBox="1"/>
          <p:nvPr/>
        </p:nvSpPr>
        <p:spPr>
          <a:xfrm>
            <a:off x="4615917" y="3599629"/>
            <a:ext cx="1214516" cy="822696"/>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ctr">
              <a:buFont typeface="Arial" pitchFamily="34" charset="0"/>
              <a:buNone/>
            </a:pPr>
            <a:r>
              <a:rPr lang="zh-CN" altLang="en-US" sz="1600" smtClean="0">
                <a:solidFill>
                  <a:schemeClr val="bg1"/>
                </a:solidFill>
              </a:rPr>
              <a:t>职业因素</a:t>
            </a:r>
            <a:r>
              <a:rPr lang="en-US" altLang="zh-CN" sz="1600">
                <a:solidFill>
                  <a:schemeClr val="bg1"/>
                </a:solidFill>
              </a:rPr>
              <a:t>3</a:t>
            </a:r>
            <a:r>
              <a:rPr lang="en-US" altLang="zh-CN" sz="1600" smtClean="0">
                <a:solidFill>
                  <a:schemeClr val="bg1"/>
                </a:solidFill>
              </a:rPr>
              <a:t>0%</a:t>
            </a:r>
            <a:endParaRPr lang="zh-CN" altLang="en-US" sz="1600">
              <a:solidFill>
                <a:schemeClr val="bg1"/>
              </a:solidFill>
            </a:endParaRPr>
          </a:p>
        </p:txBody>
      </p:sp>
      <p:sp>
        <p:nvSpPr>
          <p:cNvPr id="34" name="内容占位符 2"/>
          <p:cNvSpPr txBox="1"/>
          <p:nvPr/>
        </p:nvSpPr>
        <p:spPr>
          <a:xfrm>
            <a:off x="5993300" y="2695800"/>
            <a:ext cx="1136066" cy="858503"/>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ctr">
              <a:buFont typeface="Arial" pitchFamily="34" charset="0"/>
              <a:buNone/>
            </a:pPr>
            <a:r>
              <a:rPr lang="zh-CN" altLang="en-US" sz="1400" smtClean="0">
                <a:solidFill>
                  <a:schemeClr val="bg1"/>
                </a:solidFill>
              </a:rPr>
              <a:t>家庭因素</a:t>
            </a:r>
            <a:r>
              <a:rPr lang="en-US" altLang="zh-CN" sz="1400" smtClean="0">
                <a:solidFill>
                  <a:schemeClr val="bg1"/>
                </a:solidFill>
              </a:rPr>
              <a:t>20%</a:t>
            </a:r>
            <a:endParaRPr lang="zh-CN" altLang="en-US" sz="1400">
              <a:solidFill>
                <a:schemeClr val="bg1"/>
              </a:solidFill>
            </a:endParaRPr>
          </a:p>
        </p:txBody>
      </p:sp>
      <p:sp>
        <p:nvSpPr>
          <p:cNvPr id="35" name="矩形 34"/>
          <p:cNvSpPr/>
          <p:nvPr/>
        </p:nvSpPr>
        <p:spPr>
          <a:xfrm>
            <a:off x="6106082" y="3914889"/>
            <a:ext cx="2362416" cy="8251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smtClean="0">
                <a:solidFill>
                  <a:schemeClr val="bg1">
                    <a:lumMod val="50000"/>
                  </a:schemeClr>
                </a:solidFill>
                <a:latin typeface="Adobe 明體 Std L" panose="02020300000000000000" pitchFamily="18" charset="-128"/>
                <a:ea typeface="Adobe 明體 Std L" panose="02020300000000000000" pitchFamily="18" charset="-128"/>
              </a:rPr>
              <a:t>录入上诉图表的说明录入上诉图表的说明再次录入上诉图表的说明再次录入</a:t>
            </a:r>
            <a:endParaRPr lang="zh-CN" altLang="en-US" sz="1400" spc="300" smtClean="0">
              <a:solidFill>
                <a:schemeClr val="bg1">
                  <a:lumMod val="50000"/>
                </a:schemeClr>
              </a:solidFill>
              <a:latin typeface="Adobe 黑体 Std R" panose="020b0400000000000000" pitchFamily="34" charset="-122"/>
              <a:ea typeface="Adobe 黑体 Std R" panose="020b0400000000000000"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1" presetClass="entr" presetSubtype="1" dur="200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animEffect transition="in" filter="wheel(1)">
                                      <p:cBhvr>
                                        <p:cTn id="11" dur="2000"/>
                                        <p:tgtEl>
                                          <p:spTgt spid="32"/>
                                        </p:tgtEl>
                                      </p:cBhvr>
                                    </p:animEffect>
                                  </p:childTnLst>
                                </p:cTn>
                              </p:par>
                              <p:par>
                                <p:cTn id="12" presetID="21" presetClass="entr" presetSubtype="1" dur="200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heel(1)">
                                      <p:cBhvr>
                                        <p:cTn id="14" dur="2000"/>
                                        <p:tgtEl>
                                          <p:spTgt spid="10"/>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6" presetClass="entr" presetSubtype="21" dur="50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barn(inVertical)">
                                      <p:cBhvr>
                                        <p:cTn id="19" dur="500"/>
                                        <p:tgtEl>
                                          <p:spTgt spid="25"/>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1" presetClass="entr" presetSubtype="1" dur="2000"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wheel(1)">
                                      <p:cBhvr>
                                        <p:cTn id="24" dur="2000"/>
                                        <p:tgtEl>
                                          <p:spTgt spid="30"/>
                                        </p:tgtEl>
                                      </p:cBhvr>
                                    </p:animEffect>
                                  </p:childTnLst>
                                </p:cTn>
                              </p:par>
                              <p:par>
                                <p:cTn id="25" presetID="21" presetClass="entr" presetSubtype="1" dur="2000" fill="hold" grpId="0" nodeType="with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wheel(1)">
                                      <p:cBhvr>
                                        <p:cTn id="27" dur="2000"/>
                                        <p:tgtEl>
                                          <p:spTgt spid="3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barn(inVertical)">
                                      <p:cBhvr>
                                        <p:cTn id="32" dur="500"/>
                                        <p:tgtEl>
                                          <p:spTgt spid="3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1" presetClass="entr" presetSubtype="1" dur="2000"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wheel(1)">
                                      <p:cBhvr>
                                        <p:cTn id="37" dur="2000"/>
                                        <p:tgtEl>
                                          <p:spTgt spid="34"/>
                                        </p:tgtEl>
                                      </p:cBhvr>
                                    </p:animEffect>
                                  </p:childTnLst>
                                </p:cTn>
                              </p:par>
                              <p:par>
                                <p:cTn id="38" presetID="21" presetClass="entr" presetSubtype="1" dur="2000" fill="hold" grpId="0" nodeType="withEffect">
                                  <p:stCondLst>
                                    <p:cond delay="0"/>
                                  </p:stCondLst>
                                  <p:childTnLst>
                                    <p:set>
                                      <p:cBhvr>
                                        <p:cTn id="39" dur="1" fill="hold">
                                          <p:stCondLst>
                                            <p:cond delay="0"/>
                                          </p:stCondLst>
                                        </p:cTn>
                                        <p:tgtEl>
                                          <p:spTgt spid="29"/>
                                        </p:tgtEl>
                                        <p:attrNameLst>
                                          <p:attrName>style.visibility</p:attrName>
                                        </p:attrNameLst>
                                      </p:cBhvr>
                                      <p:to>
                                        <p:strVal val="visible"/>
                                      </p:to>
                                    </p:set>
                                    <p:animEffect transition="in" filter="wheel(1)">
                                      <p:cBhvr>
                                        <p:cTn id="40" dur="2000"/>
                                        <p:tgtEl>
                                          <p:spTgt spid="29"/>
                                        </p:tgtEl>
                                      </p:cBhvr>
                                    </p:animEffect>
                                  </p:childTnLst>
                                </p:cTn>
                              </p:par>
                            </p:childTnLst>
                          </p:cTn>
                        </p:par>
                      </p:childTnLst>
                    </p:cTn>
                  </p:par>
                  <p:par>
                    <p:cTn id="41" fill="hold" nodeType="clickPar">
                      <p:stCondLst>
                        <p:cond delay="indefinite"/>
                      </p:stCondLst>
                      <p:childTnLst>
                        <p:par>
                          <p:cTn id="42" fill="hold">
                            <p:stCondLst>
                              <p:cond delay="0"/>
                            </p:stCondLst>
                            <p:childTnLst>
                              <p:par>
                                <p:cTn id="43" presetID="16" presetClass="entr" presetSubtype="21" dur="500" fill="hold" grpId="0" nodeType="clickEffect">
                                  <p:stCondLst>
                                    <p:cond delay="0"/>
                                  </p:stCondLst>
                                  <p:childTnLst>
                                    <p:set>
                                      <p:cBhvr>
                                        <p:cTn id="44" dur="1" fill="hold">
                                          <p:stCondLst>
                                            <p:cond delay="0"/>
                                          </p:stCondLst>
                                        </p:cTn>
                                        <p:tgtEl>
                                          <p:spTgt spid="27"/>
                                        </p:tgtEl>
                                        <p:attrNameLst>
                                          <p:attrName>style.visibility</p:attrName>
                                        </p:attrNameLst>
                                      </p:cBhvr>
                                      <p:to>
                                        <p:strVal val="visible"/>
                                      </p:to>
                                    </p:set>
                                    <p:animEffect transition="in" filter="barn(inVertical)">
                                      <p:cBhvr>
                                        <p:cTn id="45" dur="500"/>
                                        <p:tgtEl>
                                          <p:spTgt spid="27"/>
                                        </p:tgtEl>
                                      </p:cBhvr>
                                    </p:animEffect>
                                  </p:childTnLst>
                                </p:cTn>
                              </p:par>
                            </p:childTnLst>
                          </p:cTn>
                        </p:par>
                      </p:childTnLst>
                    </p:cTn>
                  </p:par>
                  <p:par>
                    <p:cTn id="46" fill="hold" nodeType="clickPar">
                      <p:stCondLst>
                        <p:cond delay="indefinite"/>
                      </p:stCondLst>
                      <p:childTnLst>
                        <p:par>
                          <p:cTn id="47" fill="hold">
                            <p:stCondLst>
                              <p:cond delay="0"/>
                            </p:stCondLst>
                            <p:childTnLst>
                              <p:par>
                                <p:cTn id="48" presetID="21" presetClass="entr" presetSubtype="1" dur="2000" fill="hold" grpId="0" nodeType="clickEffect">
                                  <p:stCondLst>
                                    <p:cond delay="0"/>
                                  </p:stCondLst>
                                  <p:childTnLst>
                                    <p:set>
                                      <p:cBhvr>
                                        <p:cTn id="49" dur="1" fill="hold">
                                          <p:stCondLst>
                                            <p:cond delay="0"/>
                                          </p:stCondLst>
                                        </p:cTn>
                                        <p:tgtEl>
                                          <p:spTgt spid="31"/>
                                        </p:tgtEl>
                                        <p:attrNameLst>
                                          <p:attrName>style.visibility</p:attrName>
                                        </p:attrNameLst>
                                      </p:cBhvr>
                                      <p:to>
                                        <p:strVal val="visible"/>
                                      </p:to>
                                    </p:set>
                                    <p:animEffect transition="in" filter="wheel(1)">
                                      <p:cBhvr>
                                        <p:cTn id="50" dur="2000"/>
                                        <p:tgtEl>
                                          <p:spTgt spid="31"/>
                                        </p:tgtEl>
                                      </p:cBhvr>
                                    </p:animEffect>
                                  </p:childTnLst>
                                </p:cTn>
                              </p:par>
                              <p:par>
                                <p:cTn id="51" presetID="21" presetClass="entr" presetSubtype="1" dur="2000" fill="hold" grpId="0" nodeType="with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wheel(1)">
                                      <p:cBhvr>
                                        <p:cTn id="53" dur="2000"/>
                                        <p:tgtEl>
                                          <p:spTgt spid="28"/>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16" presetClass="entr" presetSubtype="21" dur="500"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barn(inVertical)">
                                      <p:cBhvr>
                                        <p:cTn id="5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5" grpId="0"/>
      <p:bldP spid="26" grpId="0"/>
      <p:bldP spid="27" grpId="0"/>
      <p:bldP spid="10" grpId="0"/>
      <p:bldP spid="28" grpId="0"/>
      <p:bldP spid="29" grpId="0"/>
      <p:bldP spid="30" grpId="0"/>
      <p:bldP spid="31" grpId="0"/>
      <p:bldP spid="32" grpId="0"/>
      <p:bldP spid="33" grpId="0"/>
      <p:bldP spid="34" grpId="0"/>
      <p:bldP spid="3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内容占位符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423" y="733553"/>
            <a:ext cx="7634690" cy="3424385"/>
          </a:xfrm>
        </p:spPr>
      </p:pic>
      <p:sp>
        <p:nvSpPr>
          <p:cNvPr id="2" name="标题 1"/>
          <p:cNvSpPr>
            <a:spLocks noGrp="1"/>
          </p:cNvSpPr>
          <p:nvPr>
            <p:ph type="title"/>
          </p:nvPr>
        </p:nvSpPr>
        <p:spPr>
          <a:xfrm>
            <a:off x="915318" y="1509312"/>
            <a:ext cx="4604133" cy="1872868"/>
          </a:xfrm>
        </p:spPr>
        <p:txBody>
          <a:bodyPr/>
          <a:lstStyle/>
          <a:p>
            <a:r>
              <a:rPr lang="zh-CN" altLang="en-US" smtClean="0">
                <a:solidFill>
                  <a:schemeClr val="bg1"/>
                </a:solidFill>
                <a:latin typeface="Adobe 黑体 Std R" panose="020b0400000000000000" pitchFamily="34" charset="-122"/>
                <a:ea typeface="Adobe 黑体 Std R" panose="020b0400000000000000" pitchFamily="34" charset="-122"/>
              </a:rPr>
              <a:t>第三章</a:t>
            </a:r>
            <a:r>
              <a:rPr lang="en-US" altLang="zh-CN" smtClean="0">
                <a:solidFill>
                  <a:schemeClr val="bg1"/>
                </a:solidFill>
                <a:latin typeface="Adobe 黑体 Std R" panose="020b0400000000000000" pitchFamily="34" charset="-122"/>
                <a:ea typeface="Adobe 黑体 Std R" panose="020b0400000000000000" pitchFamily="34" charset="-122"/>
              </a:rPr>
              <a:t>/ </a:t>
            </a:r>
            <a:r>
              <a:rPr lang="en-US" altLang="zh-CN" sz="2800" smtClean="0">
                <a:solidFill>
                  <a:schemeClr val="bg1"/>
                </a:solidFill>
                <a:latin typeface="Adobe 黑体 Std R" panose="020b0400000000000000" pitchFamily="34" charset="-122"/>
                <a:ea typeface="Adobe 黑体 Std R" panose="020b0400000000000000" pitchFamily="34" charset="-122"/>
              </a:rPr>
              <a:t>Chapter one</a:t>
            </a:r>
            <a:endParaRPr lang="zh-CN" altLang="en-US" sz="2800">
              <a:solidFill>
                <a:schemeClr val="bg1"/>
              </a:solidFill>
              <a:latin typeface="Adobe 黑体 Std R" panose="020b0400000000000000" pitchFamily="34" charset="-122"/>
              <a:ea typeface="Adobe 黑体 Std R" panose="020b0400000000000000" pitchFamily="34" charset="-122"/>
            </a:endParaRPr>
          </a:p>
        </p:txBody>
      </p:sp>
      <p:sp>
        <p:nvSpPr>
          <p:cNvPr id="39" name="矩形 38"/>
          <p:cNvSpPr/>
          <p:nvPr/>
        </p:nvSpPr>
        <p:spPr>
          <a:xfrm>
            <a:off x="0" y="6234579"/>
            <a:ext cx="12192000" cy="435166"/>
          </a:xfrm>
          <a:prstGeom prst="rect">
            <a:avLst/>
          </a:prstGeom>
          <a:solidFill>
            <a:schemeClr val="tx1">
              <a:lumMod val="50000"/>
              <a:lumOff val="50000"/>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8" name="矩形 37"/>
          <p:cNvSpPr/>
          <p:nvPr/>
        </p:nvSpPr>
        <p:spPr>
          <a:xfrm>
            <a:off x="0" y="6376740"/>
            <a:ext cx="12192000" cy="435166"/>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0" name="圆角矩形 39"/>
          <p:cNvSpPr/>
          <p:nvPr/>
        </p:nvSpPr>
        <p:spPr>
          <a:xfrm>
            <a:off x="9519032" y="6184467"/>
            <a:ext cx="1354616" cy="627439"/>
          </a:xfrm>
          <a:prstGeom prst="roundRect">
            <a:avLst/>
          </a:prstGeom>
          <a:solidFill>
            <a:srgbClr val="B5B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1" name="内容占位符 2"/>
          <p:cNvSpPr txBox="1"/>
          <p:nvPr/>
        </p:nvSpPr>
        <p:spPr>
          <a:xfrm>
            <a:off x="9871398" y="6234579"/>
            <a:ext cx="852891" cy="56503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US" altLang="zh-CN" sz="4000" b="1" smtClean="0">
                <a:solidFill>
                  <a:schemeClr val="bg1"/>
                </a:solidFill>
              </a:rPr>
              <a:t>15</a:t>
            </a:r>
            <a:endParaRPr lang="zh-CN" altLang="en-US" sz="4000" b="1">
              <a:solidFill>
                <a:schemeClr val="bg1"/>
              </a:solidFill>
            </a:endParaRPr>
          </a:p>
        </p:txBody>
      </p:sp>
      <p:sp>
        <p:nvSpPr>
          <p:cNvPr id="6" name="矩形 5"/>
          <p:cNvSpPr/>
          <p:nvPr/>
        </p:nvSpPr>
        <p:spPr>
          <a:xfrm>
            <a:off x="6836425" y="2160750"/>
            <a:ext cx="4549965" cy="7694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spc="300" smtClean="0">
                <a:solidFill>
                  <a:srgbClr val="D03D30"/>
                </a:solidFill>
                <a:latin typeface="Adobe 黑体 Std R" panose="020b0400000000000000" pitchFamily="34" charset="-122"/>
                <a:ea typeface="Adobe 黑体 Std R" panose="020b0400000000000000" pitchFamily="34" charset="-122"/>
              </a:rPr>
              <a:t>职业生涯规划</a:t>
            </a:r>
            <a:endParaRPr lang="zh-CN" altLang="en-US" sz="4400" spc="300">
              <a:solidFill>
                <a:srgbClr val="D03D30"/>
              </a:solidFill>
              <a:latin typeface="Adobe 黑体 Std R" panose="020b0400000000000000" pitchFamily="34" charset="-122"/>
              <a:ea typeface="Adobe 黑体 Std R" panose="020b0400000000000000" pitchFamily="34" charset="-122"/>
            </a:endParaRPr>
          </a:p>
        </p:txBody>
      </p:sp>
      <p:sp>
        <p:nvSpPr>
          <p:cNvPr id="23" name="矩形 22"/>
          <p:cNvSpPr/>
          <p:nvPr/>
        </p:nvSpPr>
        <p:spPr>
          <a:xfrm>
            <a:off x="2165386" y="4046252"/>
            <a:ext cx="7556653" cy="8242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bg1">
                    <a:lumMod val="50000"/>
                  </a:schemeClr>
                </a:solidFill>
                <a:latin typeface="微软雅黑" panose="020b0503020204020204" pitchFamily="34" charset="-122"/>
                <a:ea typeface="微软雅黑" panose="020b0503020204020204" pitchFamily="34" charset="-122"/>
              </a:rPr>
              <a:t>再次</a:t>
            </a:r>
            <a:r>
              <a:rPr lang="zh-CN" altLang="en-US" sz="1100" smtClean="0">
                <a:solidFill>
                  <a:schemeClr val="bg1">
                    <a:lumMod val="50000"/>
                  </a:schemeClr>
                </a:solidFill>
                <a:latin typeface="微软雅黑" panose="020b0503020204020204" pitchFamily="34" charset="-122"/>
                <a:ea typeface="微软雅黑" panose="020b0503020204020204" pitchFamily="34" charset="-122"/>
              </a:rPr>
              <a:t>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再次录入上诉图表的说明</a:t>
            </a:r>
            <a:endParaRPr lang="zh-CN" altLang="en-US" sz="1100" smtClean="0">
              <a:solidFill>
                <a:schemeClr val="bg1">
                  <a:lumMod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5="http://schemas.microsoft.com/office/powerpoint/2012/main" Requires="p15">
      <p:transition spd="med" advClick="0" advTm="5000">
        <p15:prstTrans prst="drap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6" presetClass="entr" presetSubtype="0" dur="20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80">
                                          <p:stCondLst>
                                            <p:cond delay="0"/>
                                          </p:stCondLst>
                                        </p:cTn>
                                        <p:tgtEl>
                                          <p:spTgt spid="6"/>
                                        </p:tgtEl>
                                      </p:cBhvr>
                                    </p:animEffect>
                                    <p:anim calcmode="lin" valueType="num">
                                      <p:cBhvr>
                                        <p:cTn id="20"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5" dur="26">
                                          <p:stCondLst>
                                            <p:cond delay="650"/>
                                          </p:stCondLst>
                                        </p:cTn>
                                        <p:tgtEl>
                                          <p:spTgt spid="6"/>
                                        </p:tgtEl>
                                      </p:cBhvr>
                                      <p:to x="100000" y="60000"/>
                                    </p:animScale>
                                    <p:animScale>
                                      <p:cBhvr>
                                        <p:cTn id="26" dur="166" decel="50000">
                                          <p:stCondLst>
                                            <p:cond delay="676"/>
                                          </p:stCondLst>
                                        </p:cTn>
                                        <p:tgtEl>
                                          <p:spTgt spid="6"/>
                                        </p:tgtEl>
                                      </p:cBhvr>
                                      <p:to x="100000" y="100000"/>
                                    </p:animScale>
                                    <p:animScale>
                                      <p:cBhvr>
                                        <p:cTn id="27" dur="26">
                                          <p:stCondLst>
                                            <p:cond delay="1312"/>
                                          </p:stCondLst>
                                        </p:cTn>
                                        <p:tgtEl>
                                          <p:spTgt spid="6"/>
                                        </p:tgtEl>
                                      </p:cBhvr>
                                      <p:to x="100000" y="80000"/>
                                    </p:animScale>
                                    <p:animScale>
                                      <p:cBhvr>
                                        <p:cTn id="28" dur="166" decel="50000">
                                          <p:stCondLst>
                                            <p:cond delay="1338"/>
                                          </p:stCondLst>
                                        </p:cTn>
                                        <p:tgtEl>
                                          <p:spTgt spid="6"/>
                                        </p:tgtEl>
                                      </p:cBhvr>
                                      <p:to x="100000" y="100000"/>
                                    </p:animScale>
                                    <p:animScale>
                                      <p:cBhvr>
                                        <p:cTn id="29" dur="26">
                                          <p:stCondLst>
                                            <p:cond delay="1642"/>
                                          </p:stCondLst>
                                        </p:cTn>
                                        <p:tgtEl>
                                          <p:spTgt spid="6"/>
                                        </p:tgtEl>
                                      </p:cBhvr>
                                      <p:to x="100000" y="90000"/>
                                    </p:animScale>
                                    <p:animScale>
                                      <p:cBhvr>
                                        <p:cTn id="30" dur="166" decel="50000">
                                          <p:stCondLst>
                                            <p:cond delay="1668"/>
                                          </p:stCondLst>
                                        </p:cTn>
                                        <p:tgtEl>
                                          <p:spTgt spid="6"/>
                                        </p:tgtEl>
                                      </p:cBhvr>
                                      <p:to x="100000" y="100000"/>
                                    </p:animScale>
                                    <p:animScale>
                                      <p:cBhvr>
                                        <p:cTn id="31" dur="26">
                                          <p:stCondLst>
                                            <p:cond delay="1808"/>
                                          </p:stCondLst>
                                        </p:cTn>
                                        <p:tgtEl>
                                          <p:spTgt spid="6"/>
                                        </p:tgtEl>
                                      </p:cBhvr>
                                      <p:to x="100000" y="95000"/>
                                    </p:animScale>
                                    <p:animScale>
                                      <p:cBhvr>
                                        <p:cTn id="32" dur="166" decel="50000">
                                          <p:stCondLst>
                                            <p:cond delay="1834"/>
                                          </p:stCondLst>
                                        </p:cTn>
                                        <p:tgtEl>
                                          <p:spTgt spid="6"/>
                                        </p:tgtEl>
                                      </p:cBhvr>
                                      <p:to x="100000" y="100000"/>
                                    </p:animScale>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grpId="0" nodeType="clickEffect">
                                  <p:stCondLst>
                                    <p:cond delay="0"/>
                                  </p:stCondLst>
                                  <p:iterate type="wd">
                                    <p:tmAbs val="200"/>
                                  </p:iterate>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2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https://d.book118.com/616134105154010034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16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等线 Light</vt:lpstr>
      <vt:lpstr>等线</vt:lpstr>
      <vt:lpstr>Adobe 黑体 Std R</vt:lpstr>
      <vt:lpstr>微软雅黑</vt:lpstr>
      <vt:lpstr>Adobe 明體 Std L</vt:lpstr>
      <vt:lpstr>Office Theme</vt:lpstr>
      <vt:lpstr>大学生职业生涯规划</vt:lpstr>
      <vt:lpstr>目录/ catalog</vt:lpstr>
      <vt:lpstr>第一章/ Chapter one</vt:lpstr>
      <vt:lpstr>单击此处添加文字说明单击此处添加文字说明单击此处添加文字说明单击此处添加文字说明单击此处添加文字说明</vt:lpstr>
      <vt:lpstr>点击输入标题</vt:lpstr>
      <vt:lpstr>第一章/ Chapter one</vt:lpstr>
      <vt:lpstr>PowerPoint Presentation</vt:lpstr>
      <vt:lpstr>PowerPoint Presentation</vt:lpstr>
      <vt:lpstr>第一章/ Chapter one</vt:lpstr>
      <vt:lpstr>第二章/ Chapter one</vt:lpstr>
      <vt:lpstr>PowerPoint Presentation</vt:lpstr>
      <vt:lpstr>PowerPoint Presentation</vt:lpstr>
      <vt:lpstr>第一章/ Chapter one</vt:lpstr>
      <vt:lpstr>第一章/ Chapter o</vt:lpstr>
      <vt:lpstr>第三章/ Chapter one</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2024-09-04T01:46:21.971</cp:lastPrinted>
  <dcterms:created xsi:type="dcterms:W3CDTF">2024-09-03T17:46:21Z</dcterms:created>
  <dcterms:modified xsi:type="dcterms:W3CDTF">2024-09-03T17:46:28Z</dcterms:modified>
</cp:coreProperties>
</file>