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3FD6E-B176-49AA-96CB-23320867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267E-B07F-46A2-BAD8-74938EFE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49C54-EE41-485C-9C6B-8DF750C8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9182E-6AE2-4C4D-8D2A-E0D304D8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82153-E125-4790-A0F4-25575B73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C7427-5B03-4FAC-BC99-3700A0F1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6AA1F-2891-406E-B003-0AA5B615A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8F133-846B-46AE-989D-123527DD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33448-8A76-4932-AF0E-67BA23F2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D9277-1DA8-4A3B-8E72-56260CA8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DC831-A9D1-4E7D-9E8E-B3D7402E1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34113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前台接待是企业形象的第一展示窗口，通过培训，使前台员工具备整洁得体的着装、端庄的仪态和亲切的微笑，能够给来访者留下专业、值得信赖的印象。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规范的举止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培训中强调的规范举止，如礼貌用语、正确的待人接物方式等，能够展现出企业的严谨和正规，提升企业形象。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前台接待是企业的“门面”，良好的沟通技巧能够帮助前台员工更好地与客户交流，理解客户需求，提供更贴心的服务。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通过培训，使前台员工熟悉企业的接待流程，提高工作效率，缩短客户等待时间，提升客户对服务的满意度。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高效的工作流程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前台员工通过培训，能够以更加热情周到的态度对待来访客户，使客户感受到企业的关注和尊重，从而提高客户满意度。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在面对客户的疑问或问题时，前台员工能够迅速作出反应，积极协助解决，增强客户的信任感和满意度。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积极处理问题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热情周到的服务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保持面部清洁，发型整齐，穿着得体，没有明显的污渍或破损。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适度化妆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饰品适度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女性前台接待员可以化淡妆，以展现专业和自信的形象。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避免佩戴过多或过于夸张的饰品，以免分散客户的注意力。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对待来访客户要热情友好，主动问好，展现出专业和亲切的形象。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热情友好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使用礼貌用语，避免使用带有攻击性或负面情绪的语言。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用语文明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在与客户交流时，要耐心倾听客户的需求和问题，并给予积极的回应。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接待引导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主动引导客户到指定的接待区域，或提供必要的帮助。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信息登记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询问客户来访目的，并做好相关信息的登记工作。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转接安排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根据客户需求，及时转接给相关部门或人员处理。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前台接待员应尽快接听来电，并礼貌地回应对方。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及时接听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虽然对方无法看到你的表情，但你的声音和态度应该传达出友好和专业的形象。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如果需要转接电话，应先询问对方是否方便等待，并及时将电话转接到相关部门或人员。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转接电话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电话礼仪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https://d.book118.com/616134113112010101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2024-09-25T21:40:44.757</cp:lastPrinted>
  <dcterms:created xsi:type="dcterms:W3CDTF">2024-09-25T13:40:44Z</dcterms:created>
  <dcterms:modified xsi:type="dcterms:W3CDTF">2024-09-25T13:40:46Z</dcterms:modified>
</cp:coreProperties>
</file>