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64727-B799-4AF1-8209-79092AA9B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C399D-6DF6-4EBE-8E73-C04C800C5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95E5F-5359-4DF7-8206-B91C13222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C5CA6-7600-4EAB-A9D0-C428C87E5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3C7C44-BB94-4D94-8995-27AC08EA1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99A598-08B2-4392-982D-26DD9E4D4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1432B-B749-4BB9-8E3B-852DAC20E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D64A2-383E-4179-880B-7E1ED2D99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0EE5A-B697-462F-9EBA-070A626FA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3BC82-E8B0-4DE7-BD47-04B60278E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2E05C-D85F-4B5D-963A-9F53C9858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401200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解读新版电子病历应用管理规范课件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新版电子病历应用管理规范概述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新版电子病历应用管理规范详解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新版电子病历应用管理规范实施要点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新版电子病历应用管理规范案例分析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新版电子病历应用管理规范展望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新版电子病历应用管理规范概述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随着医疗信息化的发展，电子病历的应用越来越广泛，但同时也存在一些管理和安全方面的问题。为了规范电子病历的管理，提高医疗质量，保障患者信息安全，制定新版电子病历应用管理规范。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通过制定和实施新版电子病历应用管理规范，确保电子病历的完整性、准确性、安全性和可靠性，提高医疗服务的效率和质量。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电子病历的共享与交换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明确电子病历的共享和交换标准、流程和安全控制措施，促进医疗机构之间的信息共享和业务协同。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电子病历的安全与隐私保护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强化电子病历的安全防护措施，包括数据加密、访问控制、备份恢复等，确保患者信息不被非法获取和使用。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电子病历的采集与存储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规定电子病历的采集范围、采集方式、存储格式和存储介质等要求，确保电子病历信息的完整性和可追溯性。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447" r="2544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规范化的电子病历管理有助于提高医疗服务的准确性和一致性，减少医疗差错，提升医疗质量。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通过电子病历的共享和交换，优化医疗服务流程，提高医疗服务的效率。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优化医疗服务流程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强化电子病历的安全防护措施，有效保护患者隐私和信息安全，减少信息泄露的风险。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保障患者信息安全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新版电子病历应用管理规范的实施将进一步推动医疗信息化的发展，促进医疗机构之间的信息共享和业务协同。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促进医疗信息化发展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规范的影响和意义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新版电子病历应用管理规范详解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电子病历应包含患者的基本信息、病史、诊断、治疗措施等完整内容。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电子病历的内容应准确无误，记录时间应精确到分钟。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电子病历的格式和内容应符合国家相关标准和规范。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电子病历的存储和保管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长期保存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电子病历应长期保存，并能够随时查阅。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数据备份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医院应定期对电子病历进行备份，防止数据丢失。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存储介质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电子病历的存储介质应符合国家相关标准和规范。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电子病历的共享范围应根据患者的需求和法律规定进行设置。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医院应对不同人员设定不同的电子病历使用权限。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使用权限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电子病历的共享方式应安全、便捷，能够满足患者和医务人员的需要。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电子病历的共享和使用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https://d.book118.com/616140120042010033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2024-09-01T18:37:12.287</cp:lastPrinted>
  <dcterms:created xsi:type="dcterms:W3CDTF">2024-09-01T10:37:12Z</dcterms:created>
  <dcterms:modified xsi:type="dcterms:W3CDTF">2024-09-01T10:37:14Z</dcterms:modified>
</cp:coreProperties>
</file>