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4E9D9-7B07-45ED-9B1C-8870A0E5B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4CC57-EF3B-4820-8375-7B3CE5FF2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1CE70-9D2E-4717-AC52-071AB5D2A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CF325-BB4D-4277-8AAA-1A57B9D63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607ADB-160B-4B56-8402-E3138CA07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D8935-2787-4D83-9701-AFB14F1D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49C87D-E4C3-4148-AC47-B452A6C3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261B7-C121-429E-A8A3-ACC7D9CE4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2D3406-2FF1-4D08-964A-7B6F59CC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C0428-228E-4145-8461-39C664887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B1D84-E04A-4C5B-B802-D0FA4910D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3140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项目采购与合同管理课件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项目采购的核心概念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项目采购的法律法规与标准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项目合同管理概述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项目合同管理的核心概念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项目采购与合同管理案例研究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项目采购概述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项目采购是指组织为了获取外部资源，与供应商进行交易、协商和执行合同的一系列活动。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项目采购具有明确的目标、计划性和时间限制，需要遵循一定的流程和规范，以确保采购活动的顺利完成。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项目采购是保障项目实施所需资源的重要手段，通过采购可以获得所需的设备、材料、服务等资源。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合理的采购管理有助于降低项目成本，通过市场调研和供应商比较，选择性价比高的供应商，降低采购成本。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通过与供应商的沟通和合作，可以确保采购的资源和服务的质量符合项目要求，提高项目的质量和可靠性。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包括需求分析、供应商选择、合同签订、合同执行和合同收尾等阶段。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根据采购对象的不同，可以分为有形采购和无形采购；根据采购方式的不同，可以分为招标采购、竞争性谈判、单一来源采购等。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采购的流程与分类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项目采购的核心概念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选择具有良好信誉、质量可靠、价格合理、服务完善的供应商，确保采购的物资或服务能够满足项目需求。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供应商评价与选择方法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采用合适的评价方法，如综合评价法、线性规划法等，对供应商进行评价和选择，确保选择最合适的供应商。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在采购谈判前，要做好充分准备，包括了解市场行情、分析供应商情况、制定谈判策略等。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采购谈判的准备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掌握有效的谈判技巧，如倾听、表达、让步等，以达成最有利的谈判结果。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采购谈判的技巧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采购谈判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164" r="1916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合同签订的流程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明确合同签订的流程，包括合同草拟、双方协商、签字盖章等环节，确保合同签订的合法性和有效性。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合同条款的审查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对合同条款进行仔细审查，确保合同条款明确、具体、合法，避免合同纠纷的发生。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合同履行与变更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合同履行监控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对合同的履行情况进行监控，确保供应商按照合同约定提供相应的物资或服务。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在合同履行过程中，如遇到合同变更情况，要及时进行变更管理，确保变更过程的合法性和有效性。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明确合同终止的条件，如合同履行完毕、违约、不可抗力等。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合同终止的条件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规定合同终止的程序，包括协商、清算、解除等环节，确保合同终止的合法性和有效性。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合同终止的程序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合同终止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项目采购的法律法规与标准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7" b="19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项目采购涉及的法律法规包括国家层面的法律、行政法规、部门规章等，它们共同构成了项目采购的法律体系。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主要法律法规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如《中华人民共和国政府采购法》、《中华人民共和国招标投标法》等，这些法律法规规定了项目采购的基本原则、程序和要求。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法律法规的作用在于规范项目采购行为，保障公平竞争，防止腐败和权力寻租，提高采购效率和质量。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如《政府采购货物和服务招标投标管理办法》、《国有企业采购管理规范》等，这些标准对项目采购的具体操作流程、规范和要求进行了规定。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行业标准是指由各行业协会、标准化组织等制定的，用于规范行业内企业行为的准则和规范。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行业标准的作用在于提高采购的专业化水平，促进企业间的公平竞争，提升行业的整体形象和信誉。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国际标准是指由国际标准化组织（ISO）、国际电工委员会（IEC）等制定的，用于规范全球范围内企业行为的准则和规范。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如ISO 9001质量管理体系、ISO 14001环境管理体系等，这些标准对企业的质量管理、环境管理等方面进行了规定。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主要国际标准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国际标准的作用在于促进国际贸易、技术交流与合作，提高企业的国际竞争力，推动全球经济的可持续发展。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https://d.book118.com/616143140041010041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2024-09-08T01:05:32.552</cp:lastPrinted>
  <dcterms:created xsi:type="dcterms:W3CDTF">2024-09-07T17:05:32Z</dcterms:created>
  <dcterms:modified xsi:type="dcterms:W3CDTF">2024-09-07T17:05:34Z</dcterms:modified>
</cp:coreProperties>
</file>