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2B252B-B1D3-4259-AF43-1D9EC171F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505929-1D6F-49E8-AE6E-6936C85118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BB8381-D775-47B2-9584-75DFAE77E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D76319-30DA-4583-82D3-99CE56A069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8D4FB9-C511-47B1-833F-86241AEC6F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FE3B2F-5FE5-4737-B06C-C18883CCD0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C97629-3CAF-469B-B7E8-DA7E970CF3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F26A03-28B1-4E0E-A137-6A257C1FFF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82D4ED-AB59-40CC-A75C-561E19E6FD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079C24-F778-4376-8960-E9B8FD80AC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DD103A-8812-44E6-98CF-B0BCCF32FB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143231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2024-01-27</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急诊科护理中病人病情突变的观察与响应</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病人病情突变的类型与识别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观察与评估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响应措施与流程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护理人员在突变应对中的角色与职责</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885" r="6885"/>
          <a:stretch>
            <a:fillRect/>
          </a:stretch>
        </p:blipFill>
        <p:spPr>
          <a:xfrm>
            <a:off x="4821846"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探讨急诊科护理中病人病情突变的观察与响应的重要性。</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分析急诊科护理人员在应对病人病情突变中的角色和职责。</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提出加强急诊科护理人员对病人病情突变观察和响应能力的建议。</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3021001"/>
            <a:ext cx="145256" cy="300799"/>
            <a:chOff x="3370066" y="3021001"/>
            <a:chExt cx="145256" cy="300799"/>
          </a:xfrm>
        </p:grpSpPr>
        <p:sp>
          <p:nvSpPr>
            <p:cNvPr id="9" name="Freeform 9"/>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60" name="Group 60"/>
          <p:cNvGrpSpPr/>
          <p:nvPr/>
        </p:nvGrpSpPr>
        <p:grpSpPr>
          <a:xfrm>
            <a:off x="3543612" y="3414098"/>
            <a:ext cx="2139982" cy="2139982"/>
            <a:chOff x="3543612" y="3414098"/>
            <a:chExt cx="2139982" cy="2139982"/>
          </a:xfrm>
        </p:grpSpPr>
        <p:sp>
          <p:nvSpPr>
            <p:cNvPr id="61" name="Freeform 61"/>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4" name="AutoShape 64"/>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67" name="Group 67"/>
          <p:cNvGrpSpPr/>
          <p:nvPr/>
        </p:nvGrpSpPr>
        <p:grpSpPr>
          <a:xfrm>
            <a:off x="6649402" y="2138986"/>
            <a:ext cx="587026" cy="585597"/>
            <a:chOff x="6649402" y="2138986"/>
            <a:chExt cx="587026" cy="585597"/>
          </a:xfrm>
        </p:grpSpPr>
        <p:sp>
          <p:nvSpPr>
            <p:cNvPr id="68" name="AutoShape 68"/>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0" name="AutoShape 70"/>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1" name="Group 71"/>
          <p:cNvGrpSpPr/>
          <p:nvPr/>
        </p:nvGrpSpPr>
        <p:grpSpPr>
          <a:xfrm>
            <a:off x="6833234" y="3535589"/>
            <a:ext cx="224504" cy="467677"/>
            <a:chOff x="6833234" y="3535589"/>
            <a:chExt cx="224504" cy="467677"/>
          </a:xfrm>
        </p:grpSpPr>
        <p:sp>
          <p:nvSpPr>
            <p:cNvPr id="72" name="Freeform 72"/>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6649402" y="4666547"/>
            <a:ext cx="587026" cy="585502"/>
            <a:chOff x="6649402" y="4666547"/>
            <a:chExt cx="587026" cy="585502"/>
          </a:xfrm>
        </p:grpSpPr>
        <p:sp>
          <p:nvSpPr>
            <p:cNvPr id="124" name="AutoShape 124"/>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6" name="TextBox 126"/>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急诊科是医院的重要科室之一，负责接收和治疗各种急性疾病和意外伤害的病人。</a:t>
            </a:r>
          </a:p>
        </p:txBody>
      </p:sp>
      <p:sp>
        <p:nvSpPr>
          <p:cNvPr id="127" name="TextBox 127"/>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急诊科护理人员是第一时间接触病人的医疗人员，对病人的初步诊断和治疗起着至关重要的作用。</a:t>
            </a:r>
          </a:p>
        </p:txBody>
      </p:sp>
      <p:sp>
        <p:nvSpPr>
          <p:cNvPr id="128" name="TextBox 128"/>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急诊科护理人员的专业能力和应急反应能力直接影响到病人的生命安全和医院的医疗质量。</a:t>
            </a:r>
          </a:p>
        </p:txBody>
      </p:sp>
      <p:grpSp>
        <p:nvGrpSpPr>
          <p:cNvPr id="129" name="Group 129"/>
          <p:cNvGrpSpPr/>
          <p:nvPr/>
        </p:nvGrpSpPr>
        <p:grpSpPr>
          <a:xfrm>
            <a:off x="454963" y="93878"/>
            <a:ext cx="10641129" cy="914400"/>
            <a:chOff x="454963" y="93878"/>
            <a:chExt cx="10641129" cy="914400"/>
          </a:xfrm>
        </p:grpSpPr>
        <p:sp>
          <p:nvSpPr>
            <p:cNvPr id="130" name="AutoShape 1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TextBox 1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病人病情突变的类型与识别</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生命体征突变</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意识状态突变</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呼吸系统突变</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循环系统突变</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突变的类型</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如病人突然出现呼吸困难、呼吸急促、发绀等，可能提示呼吸衰竭或急性呼吸窘迫综合征。</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如病人突然出现昏迷、谵妄、躁动等意识障碍，可能提示中枢神经系统疾病。</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如心率、呼吸、体温、血压等生命体征的急剧变化，可能提示病情恶化。</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如病人突然出现胸痛、心悸、心律失常等，可能提示心肌梗死、心力衰竭等严重疾病。</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079" b="2307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密切观察</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评估病情</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及时记录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护士应密切观察病人的生命体征、意识状态、呼吸、循环等情况，及时发现异常变化。</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根据病人的症状、体征及病史等信息，对病情进行综合评估，判断病情突变的类型及严重程度。</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详细记录病人的病情变化、处理措施及效果，为医生提供准确的诊断和治疗依据。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识别方法及技巧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急性心肌梗死</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脑出血</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呼吸衰竭</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常见病例分析</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病人突然出现头痛、呕吐、意识障碍等症状，护士应立即给予降颅压、止血等急救措施，并保持呼吸道通畅，防止窒息。</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病人突然出现呼吸急促、发绀、意识模糊等症状，护士应立即给予吸氧、呼吸机辅助呼吸等急救措施，并积极寻找病因进行治疗。</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病人突然出现胸痛、心悸、呼吸困难等症状，护士应立即给予吸氧、心电监护等急救措施，并通知医生进行紧急处理。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观察与评估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生命体征</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意识状态</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疼痛表现</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情绪反应</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观察要点</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密切观察病人的呼吸、心率、血压、体温等生命体征的变化。</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注意病人意识状态的改变，如从清醒到昏迷，或从烦躁到安静等。</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评估病人的疼痛部位、性质、程度和持续时间。</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观察病人的情绪变化，如焦虑、恐惧、不安等。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评估工具与方法</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使用标准的病情评估量表，如早期预警评分（EWS）等，对病人病情进行快速评估。</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根据病情需要，及时采集血液、尿液等样本进行实验室检查，了解病情变化。</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利用X光、CT、MRI等影像学检查手段，对病人进行进一步的诊断。</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病情评估量表</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实验室检查</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影像学检查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详细记录病人的观察结果，包括生命体征、意识状态、疼痛表现、情绪反应等。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观察记录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病情报告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对观察记录进行统计分析，找出病情变化的趋势和规律。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及时向医生汇报病人的病情变化，为医生制定治疗方案提供依据。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数据记录与分析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https://d.book118.com/616143231154010050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2024-09-16T02:32:27.066</cp:lastPrinted>
  <dcterms:created xsi:type="dcterms:W3CDTF">2024-09-15T18:32:27Z</dcterms:created>
  <dcterms:modified xsi:type="dcterms:W3CDTF">2024-09-15T18:32:29Z</dcterms:modified>
</cp:coreProperties>
</file>