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45F62-359F-4AE8-917B-C1CFE6333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90FA2-7562-4A9C-BAD7-4CE96814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AF8A5-DAAE-4937-AB99-AB9A234C4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FFC73-D783-4DCB-B51C-2EA627BD6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3FCF44-105A-4F84-91E6-6741E654B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4831D8-F283-48BC-8317-BF97495CF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CE820-386F-4AD1-B18C-0E9890ACF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206CE-8905-4B66-9733-688C29B88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0D335-AA86-408A-A0A8-91F030C01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C7DAE-9FB9-4998-BC2F-5B8632877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7892B-FD14-4E08-96E7-8E006A82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44033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股票分析讲座系列课件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股票投资心理与行为金融学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了解股票的基本定义和分类是进行股票投资的基础。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股票是公司发行的一种所有权凭证，代表股东对公司的所有权。根据不同的分类标准，股票可以分为多种类型，例如按股东权利可以分为普通股和优先股，按是否上市可以分为上市股和未上市股等。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58" r="1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了解股票市场的功能、结构和运行机制是进行股票投资的重要前提。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是公司发行和交易股票的平台，可以分为一级市场和二级市场。一级市场是公司发行新股票的市场，投资者可以在一级市场认购新股票；二级市场是已发行股票的买卖市场，投资者可以在二级市场买卖股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熟悉股票交易的规则和流程是进行股票投资的关键环节。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交易的规则包括价格优先、时间优先等原则，流程包括开户、委托、竞价、成交、结算等环节。投资者需要选择合适的证券公司开户，然后通过证券公司的交易软件进行委托下单，根据竞价原则达成交易，最后进行成交和结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股票交易规则与流程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通过研究股票价格和交易量的历史数据，预测未来价格走势的方法。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技术分析基于市场行为反映一切信息、价格沿趋势移动、历史会重演三大假设，通过绘制图表、研究股价和交易量的变化规律，寻找股价未来的支撑位和阻力位，判断买卖时机。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通过对公司财务报表、行业前景、宏观经济状况等基本面因素的分析，评估股票内在价值的方法。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基本面分析关注影响股票价格的公司、行业和宏观经济因素，通过研究公司的盈利能力、偿债能力、运营能力等财务指标，评估公司的价值和股票的内在价值，判断股票是否被低估或高估。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基本面分析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运用数学和统计学方法，对大量数据进行处理和分析，以发现市场规律和预测价格走势的方法。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量化分析通过建立数学模型和算法，对市场数据进行处理和分析，以发现市场趋势和预测未来价格走势。它可以帮助投资者在短时间内处理大量数据，提高分析效率和准确性。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https://d.book118.com/616144033142010101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2024-09-26T03:55:01.065</cp:lastPrinted>
  <dcterms:created xsi:type="dcterms:W3CDTF">2024-09-25T19:55:01Z</dcterms:created>
  <dcterms:modified xsi:type="dcterms:W3CDTF">2024-09-25T19:55:03Z</dcterms:modified>
</cp:coreProperties>
</file>