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6C5CE-F953-4DEF-B2FD-074FABAB5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A5E68-E363-43FF-81DF-A34CF3619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AEF21-DDE4-40D7-A1EA-5AB383813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C57D4-0FC2-4B50-BD38-824372D59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FD28DD-30FD-4633-8677-E46318E53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84277B-677F-4370-BCAB-642F7CAE3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E8AF22-D0D3-4491-8BBB-66B14FAAB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D39B9D-4664-4771-8FE4-97595FAB6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976DB-494E-4A98-8176-531CE3C9B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3AC84-0D35-4CF6-B9CF-1B462926F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B3631-CF7B-4439-A21B-D431B9D07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44105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企业办公室年终总结报告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办公室管理及运营效率提升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员工培训与职业发展关注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企业文化建设与活动丰富度增强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协作沟通与外部关系拓展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成功推进并完成多个重要项目，包括XX大型合作项目、XX创新项目等，实现了项目目标并获得了客户的高度认可。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项目推进与落实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加强部门内部及跨部门间的团队协作，定期举行项目进展会议，确保信息畅通，提高整体工作效率。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针对企业内部管理流程，进行梳理和优化，简化了审批流程，提高了工作效率和员工满意度。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流程优化与改进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782" b="117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业绩指标达成情况分析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营收增长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通过积极拓展市场和提升服务质量，实现了本年度营收的稳步增长，增长率达到XX%。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在保障业务发展的同时，有效控制了成本支出，通过精细化管理、采购策略调整等方式，降低了整体运营成本。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客户满意度提升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重视客户需求与反馈，积极改进产品和服务，提高了客户满意度，客户保持率和续约率均有显著提升。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优秀个人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XXX员工在工作中表现优异，业绩突出，为企业发展做出了重要贡献，获得“年度优秀员工”荣誉称号。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XX团队在本年度表现突出，成功完成了多个重要项目，展现了卓越的团队协作能力和创新精神。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特别贡献奖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XXX领导在推动企业战略转型、拓展市场等方面做出了杰出贡献，荣获“年度特别贡献奖”。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优秀团队及个人表彰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办公室管理及运营效率提升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设施维护与更新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定期对办公设施进行维护和更新，确保设备性能良好，满足员工日常工作需求，提高工作效率。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采用节能型办公设备和环保材料，加强用电用水管理，降低企业运营成本的同时，积极履行社会责任。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办公环境升级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通过重新布局办公空间、增加绿植和艺术品等，营造舒适宜人的办公环境，提高员工的工作满意度和幸福感。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办公环境改善与设施优化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全面梳理办公室各项业务流程，找出瓶颈和问题，通过优化流程、简化手续等方式，提高工作效率和响应速度。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建立健全办公室管理制度体系，明确各项工作职责和流程规范，确保各项工作有章可循、有据可查。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制度建设与完善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定期对流程制度执行情况进行评估，发现问题及时改进，确保流程制度的有效执行和持续优化。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执行效果评估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流程制度完善与执行效果评估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信息安全保障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加强信息安全管理和技术防护手段，确保办公自动化系统和数据的安全可靠，防范信息泄露和网络攻击风险。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办公自动化系统建设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引入先进的办公自动化系统，实现文件电子化、流程自动化、信息共享化等目标，提高办公效率和管理水平。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数据分析与决策支持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运用大数据、人工智能等技术手段，对办公室运营数据进行深入挖掘和分析，为管理层提供决策支持和优化建议。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信息化建设助力办公效率提升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员工培训与职业发展关注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培训课程设计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根据岗位需求和员工能力差距，设计了一系列针对性强的培训课程，包括技能培训、团队协作、沟通技巧等。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采用线上和线下相结合的培训方式，引入互动元素和案例分析，提高员工参与度和学习效果。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培训成果评估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通过考试、实操演练等方式对培训成果进行评估，确保员工掌握所需技能和知识。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培训计划实施及成果展示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根据公司战略和员工个人发展需求，设计了管理通道、专业通道等多元化的晋升通道。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晋升通道设计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制定了清晰的晋升标准和流程，包括绩效表现、能力评估、岗位经验等多个方面，确保晋升的公正性和透明度。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晋升标准明确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鼓励员工通过内部竞聘、岗位轮换等方式获取晋升机会，激发员工的职业发展动力。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晋升机会提供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员工职业晋升通道搭建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https://d.book118.com/616144105230010054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2024-09-22T04:39:46.945</cp:lastPrinted>
  <dcterms:created xsi:type="dcterms:W3CDTF">2024-09-21T20:39:46Z</dcterms:created>
  <dcterms:modified xsi:type="dcterms:W3CDTF">2024-09-21T20:39:49Z</dcterms:modified>
</cp:coreProperties>
</file>