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326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483A7-8AD0-4723-9CFA-80453BD84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72CC7-DC27-402F-BE0E-428A14C7C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0A55F-4845-478F-948C-79E4A63EB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C5346-DE94-45CD-9CD5-8BC0E1E4B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47F1C-9EF3-4C8C-94C7-39294328F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E259FE-BC26-42BA-808C-3CF2460F5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88860D-B49E-47F0-923E-0B718560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1121C-466B-4124-A015-EE3A527A9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6E7A7-C3AE-4236-AB5F-8C3EDE8B2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255EF-7535-4E7D-963B-4204DA7E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F30F9-1885-450A-AAA5-63BA86926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450502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003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741493"/>
            <a:ext cx="12191999" cy="313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54582" y="1508150"/>
            <a:ext cx="3597250" cy="3597250"/>
            <a:chOff x="1154582" y="1508150"/>
            <a:chExt cx="3597250" cy="3597250"/>
          </a:xfrm>
        </p:grpSpPr>
        <p:sp>
          <p:nvSpPr>
            <p:cNvPr id="5" name="AutoShape 5"/>
            <p:cNvSpPr/>
            <p:nvPr/>
          </p:nvSpPr>
          <p:spPr>
            <a:xfrm>
              <a:off x="1154582" y="1508150"/>
              <a:ext cx="3597250" cy="359725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  <a:effectLst>
              <a:outerShdw blurRad="635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05345" y="1888367"/>
            <a:ext cx="6102379" cy="136490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疼痛护理业务培训</a:t>
            </a:r>
            <a:r>
              <a:rPr lang="en-US" altLang="zh-CN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2090562" y="2620183"/>
            <a:ext cx="1774058" cy="1373185"/>
            <a:chOff x="2090562" y="2620183"/>
            <a:chExt cx="1774058" cy="1373185"/>
          </a:xfrm>
        </p:grpSpPr>
        <p:sp>
          <p:nvSpPr>
            <p:cNvPr id="14" name="Freeform 14"/>
            <p:cNvSpPr/>
            <p:nvPr/>
          </p:nvSpPr>
          <p:spPr>
            <a:xfrm>
              <a:off x="2479731" y="2953390"/>
              <a:ext cx="997793" cy="381122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090562" y="2620183"/>
              <a:ext cx="1774058" cy="1373185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788149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疼痛护理概述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疼痛药物治疗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疼痛护理实践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疼痛护理教育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疼痛护理概述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疼痛是人体自我保护的机制之一，它提醒人们关注身体的损伤并采取措施减轻疼痛。疼痛护理对于提高患者的生活质量和促进康复具有重要意义。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疼痛是身体和心理的感知，通常与组织损伤、疾病或手术相关。它是一种主观感受，可以通过行为、表情和声音等方面进行评估。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3" name="AutoShape 13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疼痛的定义及重要性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9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6672206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疼痛可以根据其产生的原因、持续时间、强度、性质等方面进行分类，如急性疼痛、慢性疼痛、轻度疼痛、重度疼痛等。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疼痛评估是疼痛护理的关键步骤，包括对患者疼痛程度的评估、疼痛性质和持续时间的评估等。评估可以使用量表、问卷调查和观察等方法。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疼痛的分类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疼痛的评估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61375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2" name="AutoShape 12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24" name="AutoShape 24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疼痛的分类及评估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疼痛护理的原则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疼痛护理应以患者为中心，遵循世界卫生组织的三阶梯止痛治疗原则，即非药物止痛、弱阿片类药物和强阿片类药物止痛。同时，应注重患者的心理护理和生活质量。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疼痛护理的目标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疼痛护理的目标是缓解患者的疼痛，提高生活质量，并尽可能减少药物的不良反应。此外，还应帮助患者建立正确的疼痛认知，提高其应对疼痛的能力。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疼痛护理的原则和目标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疼痛药物治疗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8" b="1796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494370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阿司匹林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用于缓解轻度至中度疼痛，如头痛、牙痛、关节痛等。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4314" y="3198934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对乙酰氨基酚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用于缓解轻度至中度疼痛，如头痛、肌肉痛、月经痛等。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73583" y="4996400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非处方局部止痛药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如布洛芬、吲哚美辛，用于缓解局部疼痛，如关节炎、肌肉痛等。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7" name="AutoShape 17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非处方药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4" name="AutoShape 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处方药</a:t>
              </a:r>
            </a:p>
          </p:txBody>
        </p:sp>
      </p:grpSp>
      <p:pic>
        <p:nvPicPr>
          <p:cNvPr id="25" name="Picture 25"/>
          <p:cNvPicPr>
            <a:picLocks noChangeAspect="1"/>
          </p:cNvPicPr>
          <p:nvPr/>
        </p:nvPicPr>
        <p:blipFill>
          <a:blip r:embed="rId3"/>
          <a:srcRect t="4501" b="450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27" name="AutoShape 27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弱阿片类药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262116" y="1570452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AutoShape 41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如可待因、右美沙芬，用于缓解轻度至中度疼痛，如头痛、关节痛、术后疼痛等。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AutoShape 44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强阿片类药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如吗啡、羟考酮，用于缓解中度至重度疼痛，如癌痛、术后痛、骨折等。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AutoShape 48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其他处方药</a:t>
            </a:r>
            <a:endParaRPr lang="en-US" sz="1100"/>
          </a:p>
        </p:txBody>
      </p:sp>
      <p:sp>
        <p:nvSpPr>
          <p:cNvPr id="49" name="AutoShape 49"/>
          <p:cNvSpPr/>
          <p:nvPr/>
        </p:nvSpPr>
        <p:spPr>
          <a:xfrm>
            <a:off x="1822337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如神经生长因子、钙离子通道拮抗剂等，用于治疗特定类型的疼痛。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遵循医嘱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40000"/>
                </a:solidFill>
                <a:latin typeface="Microsoft Yahei"/>
                <a:ea typeface="Microsoft Yahei"/>
                <a:cs typeface="Microsoft Yahei"/>
              </a:rPr>
              <a:t>在使用处方药时，应遵循医生的建议和处方剂量。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21" name="AutoShape 21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药物治疗的注意事项和安全用药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40000"/>
                </a:solidFill>
                <a:latin typeface="Microsoft Yahei"/>
                <a:ea typeface="Microsoft Yahei"/>
                <a:cs typeface="Microsoft Yahei"/>
              </a:rPr>
              <a:t>在使用药物治疗期间，应定期进行身体检查，以确保药物的有效性和安全性。</a:t>
            </a:r>
            <a:endParaRPr lang="en-US" sz="1100"/>
          </a:p>
        </p:txBody>
      </p:sp>
      <p:sp>
        <p:nvSpPr>
          <p:cNvPr id="48" name="AutoShape 4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避免滥用</a:t>
            </a:r>
            <a:endParaRPr lang="en-US" sz="1100"/>
          </a:p>
        </p:txBody>
      </p:sp>
      <p:sp>
        <p:nvSpPr>
          <p:cNvPr id="49" name="AutoShape 4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40000"/>
                </a:solidFill>
                <a:latin typeface="Microsoft Yahei"/>
                <a:ea typeface="Microsoft Yahei"/>
                <a:cs typeface="Microsoft Yahei"/>
              </a:rPr>
              <a:t>避免长期或过度使用止痛药物，以免产生药物依赖或滥用。</a:t>
            </a:r>
            <a:endParaRPr lang="en-US" sz="1100"/>
          </a:p>
        </p:txBody>
      </p:sp>
      <p:sp>
        <p:nvSpPr>
          <p:cNvPr id="50" name="AutoShape 5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注意不良反应</a:t>
            </a:r>
            <a:endParaRPr lang="en-US" sz="1100"/>
          </a:p>
        </p:txBody>
      </p:sp>
      <p:sp>
        <p:nvSpPr>
          <p:cNvPr id="51" name="AutoShape 5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40000"/>
                </a:solidFill>
                <a:latin typeface="Microsoft Yahei"/>
                <a:ea typeface="Microsoft Yahei"/>
                <a:cs typeface="Microsoft Yahei"/>
              </a:rPr>
              <a:t>在使用任何药物时，都可能产生不良反应，因此在使用过程中应密切关注并立即向医生报告。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rgbClr val="828181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超声波治疗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使用高频振动将药物渗透到患处，减轻炎症和疼痛。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电刺激治疗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通过电流刺激神经，缓解疼痛和肌肉紧张。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冷热敷治疗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用冷或热疗法减轻肌肉紧张和疼痛。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按摩治疗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通过按摩手法促进血液循环、缓解疼痛和肌肉疲劳。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9511" cy="926592"/>
            <a:chOff x="454963" y="93878"/>
            <a:chExt cx="10649511" cy="926592"/>
          </a:xfrm>
        </p:grpSpPr>
        <p:sp>
          <p:nvSpPr>
            <p:cNvPr id="20" name="AutoShape 20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sp>
        <p:nvSpPr>
          <p:cNvPr id="41" name="Freeform 41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rgbClr val="828181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3" name="AutoShape 3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25" name="AutoShape 25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28" name="Group 28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29" name="AutoShape 29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AutoShape 30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33" name="AutoShape 33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4" name="AutoShape 34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37" name="AutoShape 37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40" name="AutoShape 40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帮助患者改变对疼痛的认知和反应，增强应对疼痛的能力。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放松训练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通过深呼吸、渐进性肌肉松弛等方法减轻紧张和焦虑，缓解疼痛。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催眠治疗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通过催眠技术减轻疼痛和焦虑，提高患者的耐受能力。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心理教育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向患者传授关于疼痛的知识和应对技巧，提高自我管理和控制疼痛的能力。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https://d.book118.com/616145050210010032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2024-09-01T01:11:05.441</cp:lastPrinted>
  <dcterms:created xsi:type="dcterms:W3CDTF">2024-08-31T17:11:05Z</dcterms:created>
  <dcterms:modified xsi:type="dcterms:W3CDTF">2024-08-31T17:11:07Z</dcterms:modified>
</cp:coreProperties>
</file>