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843FA-1583-4738-AD82-464F91CF4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3D5C8-9D99-4F40-8D5A-46D806DAF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EEE8D-B4F4-4D8D-A0E9-BE5B40EB4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A6A99-342B-4C8C-A6D8-DE6D54EC1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735E1-E8A1-4D05-AE12-5E7183537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B24BF-CF5A-4DF2-AFD2-2FCB36A2B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9263D-760F-4FC4-BBF0-6CF56927D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C4077-A67E-4CF1-A116-0613D986D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3AF19-6B93-424C-A241-BC901CD6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140E3-97D2-48E2-A1D0-75E96CC4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32FBF-0F24-4648-B329-B7044BF83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45203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疾病查房代做可靠吗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代做疾病查房的风险与后果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如何避免代做疾病查房的风险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19" r="322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疾病查房是医生获取患者病情信息、了解治疗效果和调整治疗方案的重要手段。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疾病查房是指在医院中，医生对住院患者进行床边检查、询问、诊断和评估的过程。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通过疾病查房，医生可以及时发现患者的病情变化，采取相应的治疗措施，提高治疗效果。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疾病查房有助于医生与患者及其家属的沟通，建立良好的医患关系，提高患者的满意度和信任度。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687" r="1068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251" r="725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疾病查房有助于医生全面了解患者的病情，包括症状、体征、检查结果和家族史等，为制定准确的治疗方案提供依据。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代做疾病查房的常见原因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疾病查房是医学实践中非常重要的一环，它有助于医生了解患者的病情、诊断和治疗方案，以及观察患者的康复情况。然而，有些人可能会因为各种原因寻求代做疾病查房的服务。那么，这种代做可靠吗？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代做疾病查房的常见原因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代做疾病查房的风险与后果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32" b="47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误诊与误治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代做疾病查房可能导致医生无法准确了解患者的病情，从而做出错误的诊断和治疗方案，影响患者的治疗效果和康复。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延误治疗时机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如果代做疾病查房导致医生未能及时发现患者的病情变化或异常，可能会延误患者的治疗时机，加重病情甚至危及生命。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降低患者信任度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代做疾病查房可能导致患者对医生的信任度降低，影响医患关系的建立和维持，不利于患者的治疗和康复。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代做疾病查房是一种不负责任的行为，违反了医生的职业素养和伦理规范，可能对医生的声誉和形象造成负面影响。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职业素养质疑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如果代做疾病查房导致患者出现不良后果，医生可能需要承担相应的法律责任，面临医疗纠纷和诉讼的风险。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代做疾病查房是一种违规行为，如果被发现，医生可能会受到相应的处罚或纪律处分，影响其职业生涯的发展。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职业生涯受限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对医生的影响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破坏行业秩序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代做疾病查房可能导致医疗行业的不公平竞争和资源分配不均，破坏行业的正常秩序和发展。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损害行业形象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代做疾病查房是一种不诚信的行为，可能对整个医疗行业的形象和声誉造成负面影响，降低社会对医疗行业的信任度。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代做疾病查房可能导致医生对患者病情的误诊和误治，从而影响整个医疗服务的水平和质量。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9761" r="2976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https://d.book118.com/616145203205010044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2024-09-13T06:28:16.016</cp:lastPrinted>
  <dcterms:created xsi:type="dcterms:W3CDTF">2024-09-12T22:28:16Z</dcterms:created>
  <dcterms:modified xsi:type="dcterms:W3CDTF">2024-09-12T22:28:18Z</dcterms:modified>
</cp:coreProperties>
</file>