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FF5C3-5057-42C6-A079-7B48F6C3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2DC54-4355-40A5-86EB-161BAE25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71A95-B536-4DE8-9EB5-5E56D078C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BBD37-52BB-4551-A445-AD12976FE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45914-9461-489A-864C-51EBBC3A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2D483-8258-454B-A6CC-B0CED0E5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F4FA6-B2C9-4978-9D9A-38BC377A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2D4DF-8F15-45E9-BE19-7C9705AC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45F92-10DF-4A8A-B9B7-2180C957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52D8-04CE-46B7-BE84-8E118EB4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D400B-54DA-489E-A4C7-5125A288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0022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过控串级控制系统的设计与实现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过控串级控制系统的优势与挑战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过控串级控制系统的实验与实践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过控串级控制系统是一种先进的控制系统，主要用于工业过程控制，通过串级方式实现多级控制。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具有较高的控制精度和稳定性，能够实现复杂过程的控制，且具有较强的抗干扰能力。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19" b="251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过控串级控制系统通过多级控制回路，将主控制回路与子控制回路串联起来，实现整个系统的控制。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采用前馈控制和反馈控制相结合的控制策略，根据系统输入和输出之间的偏差，调整控制参数，以达到最佳的控制效果。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过控串级控制系统由主控制器、子控制器、执行器、传感器等组成。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主控制器和子控制器是系统的核心部分，负责接收输入信号、计算控制参数、输出控制信号等任务。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执行器是系统的执行机构，根据控制信号调节被控对象的参数。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传感器负责采集被控对象的参数，并将信号传输给控制器。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过控串级控制系统的设计与实现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详细描述过控串级控制系统的整体架构，包括主控制器、子控制器、传感器、执行器等组成部分。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控制算法设计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安全保护设计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人机界面设计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阐述系统中所使用的控制算法，如PID控制、模糊控制等，以及这些算法在系统中的实现方式和作用。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介绍为确保系统稳定、安全运行所采取的保护措施，如过流保护、过压保护等。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说明系统的人机交互界面设计，包括界面布局、操作方式、显示内容等方面的内容。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89" r="263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介绍主控制器的型号、性能参数以及选择该型号主控制器的理由。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主控制器选型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阐述用于系统测量的传感器和执行器的类型、规格及选型依据。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传感器与执行器选型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详细说明主控制器、子控制器、传感器、执行器等部件之间的连接方式，包括接线方式、接口类型等。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硬件连接方式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介绍在硬件实现过程中采取的抗干扰措施，以确保系统稳定运行。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抗干扰措施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https://d.book118.com/616150022232010101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2024-09-26T14:32:11.947</cp:lastPrinted>
  <dcterms:created xsi:type="dcterms:W3CDTF">2024-09-26T06:32:11Z</dcterms:created>
  <dcterms:modified xsi:type="dcterms:W3CDTF">2024-09-26T06:32:13Z</dcterms:modified>
</cp:coreProperties>
</file>