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4BB2F-62F2-4AFF-9755-08425A5BC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1AAE5-87CF-4B40-A7F2-7EF8D693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03184-1A0B-4832-A47C-055D85D9A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BAF3B-4CFC-47C7-929E-EB43F7FA5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0D4490-0BB3-4F55-AD15-48993B7A5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8AE5D-24E3-455F-93DC-83D2D531C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32C60-47E7-422A-8B1C-19CDDC02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C4AB3-4863-44E4-817E-8B907A17C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344EC-F00F-45C2-97CD-3AFCEA35C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6EE47-1FDE-4562-AEE4-DEB437172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85A28-949A-4B96-9BF5-D62420E53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52102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盆腔炎护理目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了解盆腔炎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实现护理目标的措施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了解盆腔炎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盆腔炎是指女性盆腔生殖器官、子宫周围的结缔组织及盆腔腹膜的炎症。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急性盆腔炎和慢性盆腔炎。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感染、炎症、免疫因素等。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下腹痛、阴道分泌物增多、异常阴道出血、发热等。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83" r="293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通过体格检查、实验室检查和影像学检查等综合诊断。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根据病情选择药物治疗、手术治疗或其他治疗方式。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减轻疼痛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通过适当的护理措施，如药物治疗、物理治疗和心理支持，可以有效地缓解盆腔炎引起的疼痛，提高患者的生活质量。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改善心理状态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盆腔炎患者常常面临焦虑、抑郁等心理问题，通过护理干预，如心理疏导、健康教育等，可以帮助患者调整心态，增强治疗信心。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促进社会参与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通过护理干预，可以帮助患者恢复正常的社会功能，如工作、学习和家庭生活，提高其社会参与度。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通过及时、有效的护理措施，可以控制盆腔炎的感染症状，防止炎症扩散和加重。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盆腔炎容易引发器官粘连，影响生理功能，通过护理干预，如适当的运动、按摩等，可以预防粘连的发生。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预防粘连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通过科学、合理的护理措施，可以帮助患者建立良好的生活习惯，降低盆腔炎复发的风险。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降低复发风险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通过合理的护理措施，如营养支持、休息和运动等，可以提高患者的免疫力，加速康复进程。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促进炎症吸收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适当的护理措施可以促进盆腔炎症的吸收和消退，有助于病情的康复。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减少后遗症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盆腔炎治疗不当或不及时容易留下后遗症，如不孕、慢性盆腔痛等，通过科学、系统的护理干预，可以减少后遗症的发生。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https://d.book118.com/616152102104010102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2024-09-27T04:30:11.739</cp:lastPrinted>
  <dcterms:created xsi:type="dcterms:W3CDTF">2024-09-26T20:30:11Z</dcterms:created>
  <dcterms:modified xsi:type="dcterms:W3CDTF">2024-09-26T20:30:13Z</dcterms:modified>
</cp:coreProperties>
</file>