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359FA-03BB-4181-9DCF-ECB82680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6EEC1-ADEA-4D68-A13F-8484698D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560B-6330-4A3D-8BFA-65DF79A26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2A64C-E561-4A5F-9FC8-20F68D4DC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4C00B-868A-450D-945E-9C9796BD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D4D9D-6360-49FF-9EE6-CBE231EE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E5662E-AA36-4A24-8D8F-BC9548A5D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13F59-8EC3-4CE9-9D3F-4ED64C8C9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C30C7-1BD9-4019-AEE5-7855B475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DE63E-E6C6-4EF2-8AD1-E91D0AFEC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75BE9-C21F-471D-A1D6-3D3C8ED4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21110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鼻炎馆服务流程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预约与接待流程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检查与诊断流程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康复与随访流程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鼻炎馆简介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鼻炎馆的历史与发展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鼻炎馆起源于传统中医的理念，经过多年的发展，已经成为一个集预防、治疗、康复于一体的专业机构。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随着现代医学的进步，鼻炎馆不断引入新技术、新方法，为患者提供更加全面、专业的服务。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鼻炎馆始终把患者的需求放在首位，提供个性化、人性化的服务。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在继承传统医学精华的基础上，不断创新，引入现代医学技术，提高治疗效果。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鼻炎馆的服务理念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鼻炎馆采用中西医结合的方法，既注重整体调理，又关注局部治疗。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根据患者的具体情况，制定个性化的治疗方案，确保治疗效果。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鼻炎馆拥有一支专业、经验丰富的服务团队，为患者提供全方位的服务支持。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环境舒适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鼻炎馆注重营造舒适、温馨的治疗环境，让患者在轻松愉悦的氛围中接受治疗。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鼻炎馆的特色与优势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客户通过电话、网络或现场进行预约。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接待人员热情接待客户，了解客户需求和病情。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填写基本信息和病历，为后续治疗提供参考。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预约与接待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进行鼻内窥镜检查，了解鼻腔内部情况。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根据检查结果，医生进行诊断并制定治疗方案。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进行过敏原检测，确定过敏原种类。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治疗与护理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根据诊断结果，选择合适的治疗方法，如药物治疗、物理治疗或手术治疗。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告知患者治疗过程中的注意事项和护理要求。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治疗过程中，医护人员全程陪同，确保患者安全和治疗效果。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康复与随访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根据需要，提供必要的康复建议和指导。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提醒客户定期复查，预防鼻炎复发。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治疗后，定期回访客户，了解康复情况。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预约与接待流程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电话预约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客户可以通过拨打电话进行预约，提供姓名、联系方式和预约时间等信息。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在线预约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客户可以通过鼻炎馆官方网站或微信公众号进行在线预约，填写相关信息后提交。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现场预约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客户可以直接到鼻炎馆进行现场预约，填写预约表格并支付预约金。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客户预约方式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热情接待客户，提供咨询和解答服务。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根据客户需求安排相应的医生和治疗师。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协助客户完成相关手续和准备工作。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接待人员职责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https://d.book118.com/616152111041010101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2024-09-25T15:46:42.714</cp:lastPrinted>
  <dcterms:created xsi:type="dcterms:W3CDTF">2024-09-25T07:46:42Z</dcterms:created>
  <dcterms:modified xsi:type="dcterms:W3CDTF">2024-09-25T07:46:44Z</dcterms:modified>
</cp:coreProperties>
</file>