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2462B-DBE4-4F20-BF13-D90DF2B30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2F2A8-B557-46B9-B4D2-CD7BE5F88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A07F31-779C-4717-BB1F-4104298AB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D4A46-8F1A-485E-9204-DA9BDB7CB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92762-CD74-45BC-A134-0D35BFFA5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12F6C-6FE6-440C-836D-2896A0F9C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336AD8-FB41-48B2-8A06-040CD0E61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F08D3-4D91-4727-BF90-CB975CC3D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DB849-F274-411B-A691-B5D9331D77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4B498-27F3-43B2-9BC0-8E87966DC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4088C9-6D4E-4677-9E16-1B3B1DA39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2215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UGNX12三维设计入门与经典实例教程工程图设计</a:t>
            </a:r>
            <a:endParaRPr lang="en-US" sz="5175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5700" b="1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UGNX12三维设计基础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三维建模技术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工程图设计基础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经典实例教程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工程图设计实践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总结与展望</a:t>
            </a:r>
            <a:endParaRPr lang="en-US" sz="24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引言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108" b="3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494" b="44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培养三维设计能力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通过本教程的学习，使读者掌握UGNX12三维设计软件的基础知识和操作技能，培养三维设计能力，为从事相关领域的工作打下基础。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适应行业需求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三维设计在机械制造、汽车、航空航天等领域具有广泛应用，掌握UGNX12三维设计技能有助于适应行业需求，提高个人竞争力。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推动创新发展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三维设计技术不断创新发展，掌握UGNX12三维设计技能有助于跟上技术发展的步伐，推动创新设计的发展。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556" r="1855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简要介绍UGNX12软件的发展历程、功能特点和应用领域。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UGNX12软件介绍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讲解三维设计的基本概念、设计流程、常用功能等基础知识。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三维设计基础知识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通过多个经典实例，详细讲解UGNX12三维设计的操作步骤和技巧，包括零件设计、装配设计、工程图设计等方面。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实例教程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重点讲解工程图设计的基本规范、视图表达、尺寸标注等内容，以及如何利用UGNX12软件进行工程图设计的方法和技巧。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工程图设计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教程内容概述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UGNX12三维设计基础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UGNX12是一款功能强大的三维CAD/CAM/CAE软件，广泛应用于机械设计、航空航天、汽车制造等领域。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UGNX12概述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UGNX12具有先进的建模技术、灵活的装配设计、强大的工程图设计等功能，支持参数化设计和直接建模，提高设计效率和质量。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软件特点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292" r="15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UGNX系列软件历经多年发展，UGNX12在继承前版本优点的基础上，增加了许多新功能和优化，满足用户不断增长的需求。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发展历程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UGNX12软件介绍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三维模型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三维模型是物体在计算机中的数字化表示，包括几何形状、尺寸、材料等属性。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坐标系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三维设计中使用坐标系来定义物体的位置和方向，常用的坐标系有笛卡尔坐标系、圆柱坐标系和球坐标系等。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视图与投影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视图是观察三维模型的角度和方式，投影是将三维模型转换为二维图形的过程，常用的投影方式有正投影、斜投影和透视投影等。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三维设计基本概念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基本操作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学习UGNX12的基本操作，如启动软件、打开/保存文件、选择对象、视图控制等。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常用命令与快捷键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掌握UGNX12中常用的命令和快捷键，如新建/打开/保存文件、撤销/重做操作、缩放/旋转/平移视图等，提高操作效率。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界面组成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UGNX12界面包括菜单栏、工具栏、绘图区、状态栏等部分，提供丰富的功能和工具进行三维设计。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UGNX12界面与操作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三维建模技术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线框建模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利用点和线构造三维物体的外部轮廓，形成基本的骨架结构。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曲面建模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通过创建和编辑曲面，构建具有光滑表面的三维模型。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实体建模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基于实体造型技术，通过拉伸、旋转、扫描等操作创建三维实体。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建模基本方法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通过并集、差集、交集等布尔运算操作，实现复杂模型的快速构建。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布尔运算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为模型的棱边添加倒角或圆角，提高模型的视觉效果和实用性。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倒角与圆角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抽壳操作可将实体模型转换为空心结构，拔模则用于创建具有斜度的表面。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抽壳与拔模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高级建模技巧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33" r="163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分析零件的功能和性能要求，明确设计目标。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确定设计需求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利用基本建模方法创建零件的基础形状。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建立基础模型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运用高级建模技巧，为零件添加倒角、圆角、螺纹等细节特征。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添加细节特征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对模型进行检查，确保满足设计要求，并进行必要的修改和优化。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检查与修改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实例：创建复杂零件模型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0275" b="1">
              <a:solidFill>
                <a:schemeClr val="l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工程图设计基础</a:t>
            </a:r>
            <a:endParaRPr lang="en-US" sz="3450" b="1">
              <a:solidFill>
                <a:srgbClr val="000000">
                  <a:alpha val="100000"/>
                </a:srgbClr>
              </a:solidFill>
              <a:highlight>
                <a:srgbClr val="000000">
                  <a:alpha val="0"/>
                </a:srgbClr>
              </a:highlight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https://d.book118.com/616152215011010042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2024-09-09T06:32:07.545</cp:lastPrinted>
  <dcterms:created xsi:type="dcterms:W3CDTF">2024-09-08T22:32:07Z</dcterms:created>
  <dcterms:modified xsi:type="dcterms:W3CDTF">2024-09-08T22:32:09Z</dcterms:modified>
</cp:coreProperties>
</file>