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0D04E-0798-4C54-AB49-64468210A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FB51A-882B-4A20-8B40-DC97761F3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B06A9-CD92-43FE-84D8-3F8EC0905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8D1B2-3AB4-4BC8-A2D8-453C3008A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609A5-769B-446D-99B6-A361AB77E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9819BC-6863-48E6-83FC-F2CBB7858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593213-66C9-485C-BF48-8E21A17FF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C8EE0-85C9-4079-A72F-1E4D5E9DA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2D3C9-C1A2-45F6-91FC-5700B31A9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9A41E-DE92-46ED-A8EF-40F246797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6ECD4-6FAC-4FA3-B8A8-8D214FB2C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30100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营销无处不在的理解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汇报时间：2024-01-15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营销无处不在的原因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营销策略的制定与执行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营销无处不在的案例分析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如何应对无处不在的营销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未来营销的趋势与展望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营销是一种组织职能，旨在识别、预测并满足顾客的需求和期望。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t="8192" b="819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l="7945" r="7945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l="10370" r="10370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营销涉及产品开发、定价、促销和分销策略，旨在实现组织的目标。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营销不仅关注销售产品，还关注建立和维护与顾客的关系。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营销有助于组织了解市场需求，从而更好地满足顾客需求，提高市场份额。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有效的营销策略可以帮助组织树立品牌形象，提升品牌知名度和忠诚度。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营销有助于组织与顾客建立长期关系，从而实现可持续发展。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47" r="1364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营销更注重长期关系建立和维护，而销售更关注短期交易。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营销涉及整个组织的运营，而销售主要关注销售活动。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营销关注顾客需求和期望，而销售关注产品特性和价格。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营销与销售的区别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营销无处不在的原因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" r="15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随着消费者对个性化需求的增加，企业需要更加精准地满足不同消费者的需求，这要求企业必须进行更精细化的营销。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消费者对个性化需求的追求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消费者可以通过多种渠道获取信息，如社交媒体、专业论坛、口碑推荐等，这使得企业需要更加全面地了解消费者需求和反馈。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消费者信息获取方式的多样化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消费者行为的变化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大数据和人工智能技术的应用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通过大数据分析，企业可以更准确地了解消费者行为和喜好，实现精准营销；同时，人工智能技术也可以帮助企业自动化地进行营销活动，提高营销效率。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移动互联网的普及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移动互联网的普及使得消费者可以随时随地获取信息并进行购买，这要求企业必须进行全天候的营销活动，以满足消费者的需求。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技术的发展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品牌竞争的加剧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价格竞争的加剧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随着市场竞争的加剧，品牌之间的竞争也越来越激烈，企业需要更加注重品牌建设和营销策略的差异化。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在某些领域，价格竞争非常激烈，企业需要通过有效的营销策略来吸引消费者的眼球，提高销售量。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市场竞争的加剧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营销策略的制定与执行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市场细分可以帮助企业更好地了解客户需求，发现市场机会，并制定更有针对性的营销策略。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市场细分的方法包括地理、人口、心理和行为等细分方式，企业可以根据自身情况和市场特点选择适合的细分方式。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5396305" y="4914086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39437" y="5154753"/>
            <a:ext cx="610142" cy="610142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市场细分是营销策略的重要基础，它是指将整体市场划分为具有相似需求和特点的若干个子市场，以便企业选择适合自身条件的目标市场。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在市场细分的基础上，企业需要选择适合自身的目标市场，即企业能够满足的子市场。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目标市场的选择需要考虑市场规模、竞争状况、企业自身实力和资源等因素，以确定最佳的市场定位。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目标市场的选择需要具有明确性和可操作性，以便企业制定具体的营销策略和计划。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目标市场的选择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营销组合策略是指企业根据市场需求和自身条件，制定的一系列营销手段和措施，包括产品、价格、渠道和促销等。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营销组合策略需要与目标市场的需求和特点相匹配，以提高营销效果和客户满意度。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43" b="84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营销组合策略的制定需要具有创新性和灵活性，以便企业应对市场变化和竞争挑战。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营销组合策略的制定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https://d.book118.com/616153010023010051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2024-09-16T19:41:54.152</cp:lastPrinted>
  <dcterms:created xsi:type="dcterms:W3CDTF">2024-09-16T11:41:54Z</dcterms:created>
  <dcterms:modified xsi:type="dcterms:W3CDTF">2024-09-16T11:41:56Z</dcterms:modified>
</cp:coreProperties>
</file>