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0E4F9B-4614-4A83-B705-BDA240556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0B103-BF04-41C0-BE38-8C13CCE9F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2FB63-81CD-4578-AFE1-4254D1655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086989-5558-49BE-9016-28ED83B72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400DA3-9D37-4F3A-981D-50A1EF39B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829BC8-E64B-448D-BA99-3DAAC6B97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289965-F168-4A75-A8B0-4C89EFB5F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515365-6889-47BF-A97C-CCFA0A634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2C67B8-5B5E-431C-9418-D6FE3783A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3062BB-D511-427F-84CA-39E901845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10462-C033-427C-90F5-E82843484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15315524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《高三主题班会》ppt课件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高三生活介绍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高考前的心理调适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学习方法和策略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高考后的选择与规划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家长在高三中的作用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班级管理与互助学习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高三生活介绍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高三学生面临高考的巨大压力，学业负担重。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学业压力大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417" r="13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时间紧迫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高三学生需要高效利用时间，完成大量学习任务。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高考是一场竞争，学生需要不断提升自己的学业水平。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高三生活的特点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高三的成绩和选择的专业对未来的职业发展有重要影响。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958" r="179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决定未来方向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高三生活是培养毅力和坚韧品质的好时机。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培养意志品质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通过高三的历练，学生可以提升自我管理和时间规划等能力。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提升综合素质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高三生活的重要性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393" r="1839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高三生活的挑战与机遇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学业压力、考试焦虑、时间管理困难等。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寻求心理咨询、合理安排时间、保持身心健康。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提升自我、结交志同道合的朋友、获得更多学习机会等。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积极参与课外活动、主动寻求学习资源、保持良好的心态。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挑战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应对策略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把握方法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高考前的心理调适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焦虑情绪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压力过大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自信心不足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常见心理问题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818" r="1681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290" r="1329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3708" r="1370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对未来的担忧，对成绩的紧张，对失败的恐惧等。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来自家庭、学校、社会等多方面的压力，可能导致学生过度紧张，影响学习效果。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对自己能力的不信任，对考试的恐惧，可能导致学生无法发挥出自己的最佳水平。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由于过度紧张和焦虑，许多学生可能会出现失眠问题，影响休息和精力。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67" r="175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通过深呼吸和冥想，可以放松身心，缓解焦虑和压力。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深呼吸和冥想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积极思考可以帮助我们改变消极的想法，增强自信心，提高学习效率。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积极思考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合理规划时间，保证充足的休息和睡眠，可以避免过度疲劳和压力。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合理规划时间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如果自己无法解决心理问题，可以寻求心理咨询师或心理医生的帮助。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寻求帮助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心理调适的方法和技巧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明确的目标可以激发我们的动力，让我们更加专注于学习。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设定明确的目标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乐观的态度可以帮助我们更好地面对挑战和困难，增强自信心。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保持乐观的态度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与同学、老师和家长保持良好的关系，可以减轻压力，得到更多的支持和帮助。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建立良好的人际关系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适当的运动和娱乐可以帮助我们放松身心，缓解压力，提高学习效率。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适当的运动和娱乐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保持积极心态的策略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学习方法和策略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54963" y="3669933"/>
            <a:ext cx="11227434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495032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81401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45047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掌握高效学习的方法是提高学习效率的关键。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881401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高效学习的方法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2063911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50280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2213926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150000"/>
              </a:lnSpc>
              <a:buFont typeface="Arial"/>
              <a:buChar char="•"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·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50280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437484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23854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4587499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主动学习：积极参与课堂讨论，主动提问和回答问题，提高专注力和理解力。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23854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AutoShape 37"/>
          <p:cNvSpPr/>
          <p:nvPr/>
        </p:nvSpPr>
        <p:spPr>
          <a:xfrm>
            <a:off x="6043774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430144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6193789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定期复习：定期回顾所学内容，加深记忆和理解，避免遗忘。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430144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1" name="AutoShape 41"/>
          <p:cNvSpPr/>
          <p:nvPr/>
        </p:nvSpPr>
        <p:spPr>
          <a:xfrm>
            <a:off x="8320628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706998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8470642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多样化学习方式：结合听讲、阅读、实践等多种方式，提高学习兴趣和效果。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0706998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优先级排序：根据任务的重要性和紧急性，合理安排时间和精力。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合理安排时间，平衡学习和其他活动，提高学习效率。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制定计划：制定每日、每周的学习计划，明确学习目标和时间安排。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避免拖延：克服拖延症，按时完成学习任务，提高时间利用效率。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时间管理技巧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https://d.book118.com/616153155241010031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2024-08-30T18:40:01.539</cp:lastPrinted>
  <dcterms:created xsi:type="dcterms:W3CDTF">2024-08-30T10:40:01Z</dcterms:created>
  <dcterms:modified xsi:type="dcterms:W3CDTF">2024-08-30T10:40:03Z</dcterms:modified>
</cp:coreProperties>
</file>