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F3DBE-C3F6-4D8F-96CA-0727DB4B0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B3786-14E5-4C87-BBC1-A371F5FF8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354BA-2775-4F42-94E6-075EC7C60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F22E3-7FA4-4339-B0B9-B647E2EE7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6E6A4-5AB5-4129-A81D-BE9AA8207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2C9B72-AB13-40DD-94E6-DCAF26368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B8B31-E610-400D-9705-6F12E1EFE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90E44-8E24-4C08-989A-D51C4D755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2ACEA-D0E5-476C-BEA8-94D6DDFB6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78005-9CB5-4AD1-8E8D-F6CDB4F2E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A08E7-5DBF-41FF-B2DF-A81A1F8BF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54050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旅游景区服务管理的持续改进与创新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持续改进理念在旅游景区服务管理中的应用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创新在旅游景区服务管理中的作用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旅游景区服务管理持续改进与创新的策略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旅游景区服务管理持续改进与创新的实践案例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旅游景区服务管理持续改进与创新的挑战与对策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5" b="3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13" b="77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随着全球旅游业的蓬勃发展，旅游景区作为旅游产业链的重要环节，其服务管理水平直接影响游客体验和旅游目的地形象。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游客对旅游景区的需求日益多样化，包括文化、娱乐、休闲、教育等多方面，对服务管理提出了更高的要求。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竞争压力加大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旅游景区之间的竞争日益激烈，提升服务管理水平成为提高景区竞争力和吸引力的关键。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在信息化时代，旅游景区服务管理需要借助信息技术手段提高效率和质量，但一些景区在信息化建设方面相对滞后，无法满足现代服务管理的需要。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目前，旅游景区服务管理水平参差不齐，部分景区存在服务质量不高、游客投诉多等问题，亟待改进。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缺乏创新意识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一些旅游景区在服务管理上缺乏创新意识，不能根据游客需求和市场变化及时调整服务策略，导致游客满意度下降。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旅游景区服务管理需要专业化的人才队伍支撑，但目前部分景区缺乏高素质的服务管理人才，制约了服务管理水平的提升。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持续改进理念在旅游景区服务管理中的应用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持续改进是一种不断追求卓越、提高效率和效益的管理哲学，强调在现有基础上进行持续的、渐进的改进。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持续改进注重全员参与、过程管理和持续改进文化的培育，通过不断发现问题、解决问题，推动组织不断向前发展。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持续改进的内涵包括：明确目标、识别问题、分析原因、制定措施、实施改进、评估效果、固化成果等步骤。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持续改进的概念与内涵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随着旅游市场的不断变化，游客对景区服务的需求也在不断变化，景区需要持续改进以适应市场需求。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通过持续改进，景区可以不断提高服务质量和管理水平，从而提高游客满意度和忠诚度。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提高游客满意度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在激烈的市场竞争中，景区需要持续改进以保持竞争优势，吸引更多游客前来游览。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提升景区竞争力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旅游景区服务管理持续改进的必要性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建立完善的服务质量管理体系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景区应建立完善的服务质量管理体系，包括服务标准、服务流程、服务质量监督等方面，为持续改进提供基础。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景区应注重员工培训，提高员工服务意识和技能水平；同时，建立激励机制，鼓励员工积极参与持续改进工作。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景区应定期对服务质量进行评估，发现问题并及时反馈；同时，建立有效的投诉处理机制，及时处理游客投诉并改进服务质量。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景区应关注新技术、新方法的应用，创新服务模式与手段，提高服务效率和质量；例如，利用互联网和移动应用提供便捷的在线服务和个性化服务。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加强员工培训与激励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创新服务模式与手段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持续改进在旅游景区服务管理中的实践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创新在旅游景区服务管理中的作用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创新的概念与内涵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创新是指通过引入新的思想、方法、技术或模式，对现有事物进行改进或创造新的事物，以满足不断变化的市场需求和社会环境。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在旅游景区服务管理中，创新涉及服务内容、服务方式、服务技术、服务管理等多个方面，旨在提高游客满意度和景区竞争力。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增强景区竞争力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在激烈的市场竞争中，创新成为景区脱颖而出的重要手段，有助于提高景区知名度和美誉度。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随着游客需求日益多样化和个性化，传统的服务模式已难以满足游客需求，需要创新服务方式和内容。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通过创新服务管理手段和技术，提高服务效率和质量，为游客提供更加优质、便捷的服务体验。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旅游景区服务管理创新的必要性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服务方式创新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服务内容创新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创新在旅游景区服务管理中的实践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开发新的旅游产品和服务项目，如主题旅游、体验式旅游、定制化旅游等，以满足不同游客的需求。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建立科学的服务管理体系和制度，完善服务流程和标准，提高服务效率和管理水平。同时，加强员工培训和管理，提高员工素质和服务意识。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引进先进的的服务设备和技术，如无人机航拍、虚拟现实、增强现实等，提升游客体验和服务质量。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运用互联网、大数据、人工智能等先进技术，提供智能化、个性化的服务，如智能导览、在线预订、语音讲解等。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服务管理创新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服务技术创新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旅游景区服务管理持续改进与创新的策略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https://d.book118.com/616154050045010044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2024-09-12T13:56:58.941</cp:lastPrinted>
  <dcterms:created xsi:type="dcterms:W3CDTF">2024-09-12T05:56:58Z</dcterms:created>
  <dcterms:modified xsi:type="dcterms:W3CDTF">2024-09-12T05:57:01Z</dcterms:modified>
</cp:coreProperties>
</file>