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39AFE-A8A8-4908-AB35-4A2F4CD3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F07F-3D70-4823-BAFD-1EDD3418B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ACE8A-82F9-44DC-8CA5-9A1217F7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0DAE4-D7A4-4740-A46A-D584493D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C5133-5AE6-4DC2-87C1-2C45FD02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C1D40-364A-42D5-B55D-BA1F5474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B3C1B-DDEA-49BB-9412-2C188F46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54E93-B836-4AE2-BD44-EF78461F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98F79-F9B0-43D9-B850-5F767AFF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D5599-4E8B-43F5-A45E-9DE35C92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00B1D-C298-443B-B4B3-5FF426021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51442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早期胃癌误诊漏诊原因与对策罗珠林成都军区总医院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早期胃癌误诊漏诊的原因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降低早期胃癌误诊漏诊的对策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早期胃癌多无症状或仅有轻微症状，如上腹部不适、隐痛、食欲减退、消瘦等，难以引起患者及医生警觉。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早期胃癌的发现主要依靠胃镜检查，尤其是内镜下病理活检。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38" r="1073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早期胃癌是指癌组织局限于胃黏膜层及黏膜下层，不论其范围大小和有否淋巴结转移的胃癌。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早期胃癌的定义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9" r="18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早期胃癌患者可能会出现上腹部不适的症状，如胃部隐痛、钝痛或胀痛等。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上腹部不适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患者可能会感到食欲不振，对食物失去兴趣，甚至出现厌食的情况。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由于食欲减退和消化吸收不良，患者可能会出现体重下降的情况。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部分患者可能会出现恶心、呕吐、嗳气等症状，但这些症状并不具有特异性。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早期胃癌的症状和体征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早期胃癌的发病率相对较低，但随着胃镜检查的普及和人们健康意识的提高，其检出率逐渐增加。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早期胃癌的预后较好，经过及时治疗，患者的生存率较高。然而，如果早期胃癌未能得到及时诊断和治疗，可能会发展为进展期胃癌，从而影响患者的生存时间和生活质量。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早期胃癌的发病率和死亡率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早期胃癌误诊漏诊的原因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目前常用的胃镜活检病理诊断方法存在一定的假阴性率，对于一些分化良好、异型性不明显的癌细胞可能无法准确识别。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诊断方法不敏感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胃镜活检时取材部位不准确或取材量不足，可能导致病理诊断结果不准确。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取材不准确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病理医生的专业水平和经验对诊断结果的准确性有很大影响，诊断水平不足可能导致误诊或漏诊。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病理诊断水平有限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诊断技术的原因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诊断思路狭窄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部分医生在诊断过程中过于依赖某一种检查方法，未能综合考虑患者的临床表现和其他检查结果，导致误诊或漏诊。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对新技术的接受程度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部分医生对新技术的接受程度有限，未能及时掌握和应用新的诊断方法，也可能导致误诊或漏诊。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缺乏临床经验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年轻医生或基层医生可能对早期胃癌的认识不足，缺乏临床经验，导致误诊或漏诊。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8" r="309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06" r="287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30" r="29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早期胃癌患者可能出现的症状不明显或与其他疾病症状相似，患者可能未能及时就医或描述症状不准确，导致误诊或漏诊。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症状不典型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部分患者对医生不信任，或因为害怕而拒绝接受必要的检查，也可能导致误诊或漏诊。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患者不信任医生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06" b="202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在一些医疗资源不足的地区，由于设备、技术和人才的缺乏，可能导致早期胃癌的误诊或漏诊率增加。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不同科室之间的信息沟通不畅，可能导致医生对患者病情的了解不全面，从而影响诊断的准确性。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https://d.book118.com/616155144211010040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2024-09-07T08:28:40.609</cp:lastPrinted>
  <dcterms:created xsi:type="dcterms:W3CDTF">2024-09-07T00:28:40Z</dcterms:created>
  <dcterms:modified xsi:type="dcterms:W3CDTF">2024-09-07T00:28:42Z</dcterms:modified>
</cp:coreProperties>
</file>