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C7C2AC-7FA8-4DD4-B340-B4227B075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CCA45-59AD-45AA-87FD-D24179BB2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46DEE3-4605-4F95-921A-39A6BC674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753AAE-AD5E-461F-9017-DB54568BBB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EAE62A-EDC3-4CEB-89D4-0235896473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39B6E3-2C7B-4F29-BF69-F782213666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917599-D285-477B-8A13-A901305354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6F107-6358-451A-A505-77C5F23B87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3827B-C0BF-45A5-9474-2F05BD315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E4367-BB72-4F22-841C-0165C08E8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42A2D-6F18-45E3-B489-1142BE5C5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0012311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生物知识问答策划案</a:t>
            </a:r>
          </a:p>
        </p:txBody>
      </p:sp>
      <p:sp>
        <p:nvSpPr>
          <p:cNvPr id="3" name="AutoShape 3"/>
          <p:cNvSpPr/>
          <p:nvPr/>
        </p:nvSpPr>
        <p:spPr>
          <a:xfrm>
            <a:off x="3491789" y="4425696"/>
            <a:ext cx="2875241" cy="536520"/>
          </a:xfrm>
          <a:prstGeom prst="rect">
            <a:avLst/>
          </a:prstGeom>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汇报人：&lt;XXX&gt;</a:t>
            </a:r>
            <a:endParaRPr lang="en-US" sz="1100"/>
          </a:p>
        </p:txBody>
      </p:sp>
      <p:sp>
        <p:nvSpPr>
          <p:cNvPr id="4" name="AutoShape 4"/>
          <p:cNvSpPr/>
          <p:nvPr/>
        </p:nvSpPr>
        <p:spPr>
          <a:xfrm>
            <a:off x="5820461" y="4425696"/>
            <a:ext cx="2820047" cy="536520"/>
          </a:xfrm>
          <a:prstGeom prst="rect">
            <a:avLst/>
          </a:prstGeom>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2024-01-04</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策划背景</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活动内容</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活动宣传与推广</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活动组织与执行</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活动效果评估与总结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策划背景</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当前生物知识的普及程度</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当前生物知识的普及程度较低，许多人对生物知识缺乏了解和认识，这在一定程度上限制了人们对生命科学的认知和应用。</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随着科技的发展和社会的进步，生物知识在各个领域的应用越来越广泛，普及生物知识对于提高人们的科学素养和促进社会的发展具有重要意义。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策划生物知识问答的目的和意义</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提高人们对生物知识的认识和理解，增强科学素养。</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通过问答的形式，激发人们对生物知识的兴趣和好奇心，促进自主学习和探索。</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推动生物知识的普及和应用，为人们的生产和生活提供更多的科学支持。</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生物知识问答活动的可行性分析</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生物知识问答活动具有较高的可行性和可操作性，可以通过线上或线下形式进行，方便参与和组织。</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生物知识涉及面广泛，可以针对不同年龄段和不同层次的人群进行策划，满足不同需求。</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生物知识问答活动可以借助现代信息技术手段，如微信、微博等社交媒体平台进行推广和宣传，提高参与度和影响力。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活动内容</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内容来源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问题库应涵盖生物学的基础知识、前沿研究、生活应用等方面，可以邀请生物学专家、教师和学生共同参与出题。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题目难度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题目难度应适中，既要有基础题目，也要有挑战性的题目，以满足不同水平参与者的需求。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题目类型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题目类型应多样化，包括选择题、填空题、简答题等，以增加活动的趣味性和挑战性。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问题库的构建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在线答题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利用网络平台进行在线答题，参与者可以在任何时间、任何地点进行答题。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限时答题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设置答题时间限制，要求参与者在规定时间内完成答题。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团队答题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参与者可以组队进行答题，团队成员可以共同讨论、协作完成题目。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答题形式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积分奖励</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根据答题的正确率和难度，给予参与者相应的积分，积分可以用于兑换奖品或参与其他活动。</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实物奖励</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设置丰富的实物奖励，如书籍、学习用品等，以激励参与者积极参与答题。</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荣誉奖励</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为表现优秀的参与者颁发荣誉证书或称号，以肯定他们的表现和努力。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奖励机制</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https://d.book118.com/616200123114010034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2024-09-03T15:31:42.244</cp:lastPrinted>
  <dcterms:created xsi:type="dcterms:W3CDTF">2024-09-03T07:31:42Z</dcterms:created>
  <dcterms:modified xsi:type="dcterms:W3CDTF">2024-09-03T07:31:44Z</dcterms:modified>
</cp:coreProperties>
</file>