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3A9F4-BA8B-4643-A4E3-C88EDB61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D8677-8640-401E-B1A3-A7F507FF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0648D-6759-4607-8105-E1C68121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A0BA2-D8AA-4CE4-BB0C-76FEA2AFF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00799-14AD-4DEA-B4EB-21E10C98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2E083-751E-4B65-9320-319A7BA5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1EADD-EEF2-433E-9770-7FA073B1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5C064-7AF7-459D-A643-3BF3A54E9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FE718-78CC-4D4F-ABD3-37732AB5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70B4C-E4A9-4659-9033-B8CD585EE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E4624-3D31-453B-B0D4-41162EE1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0145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港口工程师招聘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港口工程师的职责与要求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港口工程师的培训与发展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港口工程师的职责与要求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负责港口工程项目的规划、设计、施工和验收，确保项目符合国家法律法规和行业标准。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负责港口设施的维护和改造，确保港口设施的正常运行和安全。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负责港口工程的技术支持和指导，解决港口运营中遇到的技术问题。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负责与相关部门、企业、机构进行沟通和协调，确保港口工程项目的顺利实施。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港口工程师的职责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港口工程师的要求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具备港口工程、土木工程、水利工程等相关专业的本科及以上学历。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熟悉港口工程设计、施工、验收等相关流程和规范，具备丰富的实践经验。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熟悉港口设施的维护和改造技术，具备解决复杂技术问题的能力。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具备良好的沟通协调能力和团队合作精神，能够与相关部门和企业进行有效的沟通和合作。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具备注册工程师资格者优先考虑。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根据港口业务发展需求，确定所需港口工程师的岗位和人数。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通过招聘网站、社交媒体、招聘会等渠道发布招聘信息，吸引符合条件的候选人。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筛选简历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根据招聘需求和候选人简历，筛选出符合条件的候选人。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对筛选出的候选人进行面试，了解其专业技能、工作经验和综合素质。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根据面试结果和候选人综合表现，决定是否录用该候选人。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发放offer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向录用的候选人发放工作offer，并明确薪资待遇和工作内容等细节。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331" r="273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根据港口工程师的岗位职责和要求，明确招聘标准，确保招聘到符合条件的优秀人才。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明确招聘标准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通过多种渠道发布招聘信息，如招聘网站、社交媒体、高校合作等，提高招聘信息的覆盖面和传播效果。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优化招聘渠道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优化招聘流程，缩短招聘周期，提高招聘效率，确保及时满足港口业务发展的人才需求。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提高招聘效率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通过提高薪资待遇、提供职业发展机会等方式，吸引更多的优秀港口工程师应聘，提高招聘质量。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吸引优秀人才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港口工程师的培训与发展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提供港口工程基础理论知识和技术，包括港口规划、设计、施工和管理等方面的知识。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港口工程理论培训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提供实际操作和模拟演练的机会，使港口工程师能够熟练掌握港口设施的操作和维护技能。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培养港口工程师的职业素养，包括团队协作、沟通协调、安全意识等方面的能力。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https://d.book118.com/616200145114010055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2024-09-22T23:49:14.504</cp:lastPrinted>
  <dcterms:created xsi:type="dcterms:W3CDTF">2024-09-22T15:49:14Z</dcterms:created>
  <dcterms:modified xsi:type="dcterms:W3CDTF">2024-09-22T15:49:16Z</dcterms:modified>
</cp:coreProperties>
</file>