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043FE5-50BB-40FB-8558-49D3F7D7B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982F3B-F421-4767-BC43-E059CA68C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4C0CB0-354C-448D-841F-A67919DD3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B9E95C-CB0F-42A1-82D3-626FCF0BA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97F8CC-89A3-40CA-8B1B-1E18EAF0D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986BB0-1CB2-411F-B2F9-06CE64102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34726A-7226-43AD-A0F6-BF549ADC8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A4FFE0-6599-40F9-90AD-9F08BFFED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645F9C-E3A7-4BEC-87A2-7B04B8A23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FFF76E-599B-49B9-87AE-D7D572A98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D70CA1-1CB4-4FBE-B9C1-DD6111B68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201145003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科学课健康知识讲座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健康基础知识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常见疾病预防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个人卫生与环境卫生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健康科学前沿知识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092" r="330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健康是指身体、心理和社会适应方面的良好状态，而不仅仅是没有疾病。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保持健康对于提高生活质量、减少疾病发生和促进个人发展至关重要。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人体由九大系统组成，包括消化、呼吸、循环、免疫等系统。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人体由各种器官和组织构成，每个器官和组织都有其特定的功能。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器官与组织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人体基本生理结构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197" b="101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人体所需的营养素包括碳水化合物、脂肪、蛋白质、维生素、矿物质和水。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每种营养素在人体内都有其特定的作用，如提供能量、维持代谢等。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人体所需的营养素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营养素的作用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六大营养素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合理饮食是维持身体健康的关键，包括摄取适量的营养物质，避免过度摄入热量和不健康的食物。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饮食应多样化，包括蔬菜、水果、全谷类、蛋白质来源（瘦肉、鱼、豆类等）以及适量的脂肪和糖类。同时，应控制盐、糖和饱和脂肪的摄入，以降低患慢性病的风险。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规律进餐时间和适量饮食有助于保持身体健康。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每天应保持三餐规律，避免过度饱食或饥饿。此外，应控制餐后零食和夜宵，以免影响体重和消化系统健康。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了解食物的营养成分和热量含量，有助于选择更健康的食物和合理控制饮食。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阅读食品标签，了解食品的营养成分和热量含量，以便选择更健康的食物和合理控制饮食。此外，应学习基本的营养知识，以便更好地理解如何平衡饮食。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适量运动有助于保持身体健康，增强免疫力和减少慢性病的风险。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根据身体状况和个人兴趣选择适合的运动方式，如散步、跑步、游泳、骑车等。每周应至少进行150分钟中等强度的有氧运动，或75分钟高强度有氧运动，以及适量的力量训练。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运动时应避免过度疲劳和受伤，注意运动前的热身和运动后的放松。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运动前应进行适当的热身活动，如伸展和轻度有氧运动，以预热身体。运动后应进行放松活动，如慢走和拉伸，以帮助身体恢复。此外，应遵循适度的原则，避免过度疲劳和受伤。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将运动融入日常生活，如步行或骑自行车代替开车等，可以提高身体活动量。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在日常出行和工作生活中，尽可能选择增加身体活动的方式，如步行或骑自行车代替开车，利用楼梯代替电梯等。这有助于增加身体活动量，促进身体健康。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良好的睡眠质量对身体健康至关重要，有助于恢复身体机能、增强免疫力和保持良好的心理状态。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规律的睡眠时间表，每晚睡眠时间应在7-9小时之间。创造安静、舒适的睡眠环境，避免在睡前使用电子产品和饮用咖啡、茶等刺激性饮料。此外，应学习放松技巧，如深呼吸、冥想和渐进性肌肉松弛法，以帮助缓解压力和促进睡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良好睡眠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避免长时间打盹和午睡，以免影响夜间睡眠质量和生物钟。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长时间的打盹和午睡会干扰夜间睡眠质量和生物钟。因此，应限制午睡时间在20分钟左右，并避免频繁打盹。如果需要休息，可以选择进行短时间的休息或小憩。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良好睡眠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9496" r="949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保持心理健康对于整体健康至关重要，包括情绪稳定、积极应对压力、良好的自我认知和社会关系等。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学习应对压力的技巧，如积极应对、放松技巧和寻求支持等。建立良好的自我认知和自尊心，培养积极的生活态度和情绪调节能力。此外，建立良好的人际关系和社会支持网络，有助于缓解压力和促进心理健康。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注意心理问题的早期信号和寻求专业帮助。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了解常见的心理问题及其早期信号，如焦虑、抑郁、压力过大等。如果发现自己或他人存在这些问题，应及时寻求专业帮助，如心理咨询、心理治疗等。这有助于及早治疗和管理心理问题，维护整体健康。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https://d.book118.com/616201145003010041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2024-09-07T15:39:14.421</cp:lastPrinted>
  <dcterms:created xsi:type="dcterms:W3CDTF">2024-09-07T07:39:14Z</dcterms:created>
  <dcterms:modified xsi:type="dcterms:W3CDTF">2024-09-07T07:39:16Z</dcterms:modified>
</cp:coreProperties>
</file>