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80A7A-37F7-4117-875D-02701609E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0D1D6-372D-4459-BCCB-CCC5F0C9A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47B4E-D050-4404-9A17-74999B354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C421D-BACA-4C74-8E8C-DA5F25AE4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ECD6C8-A659-43D3-AAEC-8DC97BFDF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EFD894-DD80-4864-A9DC-3C1F8EF7D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5ECAE5-2BDC-47DA-9FAF-1F5431A65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7DC8E-C627-4936-A475-B5112BC03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18ABA-BCF5-49DF-BED0-1ED74E0BF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E0232-C48A-4F80-835E-46B443C72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4BB34-CB1D-4993-A253-CE1E6E96E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0115514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教师工作职责与教科研的关系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教科研在教育工作中的重要性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教师工作职责与教科研的紧密联系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教师在教科研中的角色定位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加强教师工作职责与教科研结合的措施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通过教科研的实践和成果，推动教师专业素养的提升，提高教育教学质量。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明确教师工作职责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阐述教师在教育教学、学生管理、专业发展等方面的职责，强调其重要性和必要性。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探讨教科研与教师工作职责的关系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分析教科研对教师工作职责的促进作用，以及教科研成果在教师工作中的应用和推广。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简要介绍教师在教育教学、学生管理、专业发展等方面的基本职责。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教科研的定义与重要性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阐述教科研的概念、目的和意义，以及教科研对教师工作职责的促进作用。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教科研的实践与成果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介绍教师在教科研方面的具体实践，包括课题研究、论文发表、学术交流等，并展示其成果和效益。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教科研成果在教师工作中…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分析教科研成果在教师工作中的具体应用，以及推广教科研成果的方法和措施。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总结教科研与教师工作职责的关系，展望未来教科研在教师工作中的发展前景。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教师工作职责概述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教师需要熟练掌握所教学科的知识体系，能够将复杂的概念、原理和理论以易于理解的方式传授给学生。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42" r="17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教授学科知识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除了传授知识，教师还需要帮助学生掌握学习方法和技能，如阅读、写作、思考和解决问题等。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培养学习技能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通过生动有趣的讲解、实例和互动，教师能够激发学生的学习兴趣和好奇心，引导他们主动探索知识。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激发学习兴趣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传授知识与技能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963" b="129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引导学生学习与发展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个性化指导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教师需要了解每个学生的特点和需求，提供个性化的指导和支持，确保每个学生都能够获得进步和发展。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心理健康关怀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教师需要关注学生的心理健康状况，提供必要的心理支持和辅导，帮助学生建立积极的心态和情绪调节能力。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职业规划指导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教师可以根据学生的兴趣和特长，为他们提供职业规划的建议和指导，帮助他们了解不同职业领域的要求和发展前景。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教师可以参与学校的决策过程，为学校的发展和改进提供建议和意见。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参与学校决策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417" r="14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组织课外活动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提供咨询服务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教师可以组织和指导各种课外活动，如学术竞赛、文艺演出和社会实践等，丰富学生的校园生活。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教师可以为学生提供学术、职业和个人发展等方面的咨询服务，帮助学生解决问题和克服困难。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参与学校管理与服务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教科研在教育工作中的重要性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通过教科研，教师可以更深入地了解教育教学的本质和规律，为教育改革和创新提供理论支持。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探索教育规律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教科研成果能够反映教育领域的前沿动态和趋势，为教育实践提供指导和借鉴。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引领教育趋势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教科研有助于发现和解决教育中的不公平问题，推动教育的普及和均衡发展。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促进教育公平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推动教育创新与发展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教科研可以帮助教师不断更新教育观念，树立正确的教育观、学生观和教学观。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更新教育观念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通过参与教科研，教师可以学习新的教学方法和手段，提高教学设计和实施能力。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提升教学能力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教科研鼓励教师对自身教学实践进行反思和总结，从而不断改进和提高教学水平。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反思教学实践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提高教师素质与教学水平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创新精神培养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教科研强调培养学生的创新精神和实践能力，鼓励学生勇于探索、敢于创新。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综合素质提升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通过参与教科研，教师可以更好地关注学生的全面发展，包括知识、能力、情感、态度和价值观等方面。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教科研关注学生的个性差异和多元智能，提倡个性化教育，满足学生不同的发展需求。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促进学生全面发展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教师工作职责与教科研的紧密联系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https://d.book118.com/616201155142010035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2024-09-05T12:38:24.154</cp:lastPrinted>
  <dcterms:created xsi:type="dcterms:W3CDTF">2024-09-05T04:38:24Z</dcterms:created>
  <dcterms:modified xsi:type="dcterms:W3CDTF">2024-09-05T04:38:26Z</dcterms:modified>
</cp:coreProperties>
</file>