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292F1-4715-4208-84AC-05A8CF346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EA0AF-F2EB-46E8-A8A4-376201E53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A501B-8F9F-4271-9287-7ADCA98C2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D91D3-9DCB-4EC9-8D6E-7DC40FD07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910245-CD1F-4665-9AD1-162552488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0543F4-31E4-4FD7-A68E-E56AB616E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AE60DC-0C39-4CDB-81E1-9453DBC33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5F5BD-BEC7-4DE4-A292-767A071A5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2C60A-BE3B-4E7E-893E-BCF3C28E6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AB976-E73D-46E5-8222-7F6FB0F1B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B8B23-D5F3-4674-8DFA-1BBD723B8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20304503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人力资源苏宁易购分析报告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苏宁易购公司概述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建议和改进措施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通过对苏宁易购人力资源的全面分析，为公司的战略发展提供有力支持。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随着市场竞争日益激烈，人力资源成为企业核心竞争力的重要组成部分。苏宁易购作为国内领先的电商平台，其人力资源的管理和优化对于企业持续发展至关重要。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本报告主要对苏宁易购人力资源的招聘、培训、绩效管理、薪酬福利等方面进行分析。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由于数据获取的限制，本报告主要基于苏宁易购公开的信息和行业数据，可能无法涵盖所有细节和内部数据。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苏宁易购公司概述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105" r="1710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苏宁易购成立于1990年，是中国知名的家电零售企业。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苏宁易购涵盖家电、数码、家居等多个领域，提供线上线下一体化的购物体验。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总部位于中国南京。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总部地点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拥有数万名员工，分布在全国各地。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员工数量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苏宁易购采用扁平化组织结构，分为总部和区域分公司两级管理。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职位主要分为管理、技术、销售和运营四大类，其中管理类职位包括高层管理、中层管理和基层管理；技术类职位涵盖研发、测试、运维等多个方向；销售类职位涉及市场、渠道、门店等多个领域；运营类职位则负责物流、仓储、客服等环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职位分布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组织结构和职位分布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员工数量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苏宁易购员工数量庞大，覆盖了全国多个地区，员工数量在不同地区和部门之间存在差异。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苏宁易购员工结构较为合理，包括管理、技术、销售和客服等不同岗位，但仍有优化空间，需进一步调整员工结构以适应公司发展需求。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员工数量与结构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苏宁易购员工素质整体较高，但仍有部分员工需要提高自身素质，以适应公司发展的需要。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苏宁易购员工能力较强，能够完成公司交给的任务，但仍有部分员工需要提高自身能力，以适应公司发展的需要。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员工素质和能力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员工能力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员工素质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员工满意度和忠诚度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苏宁易购员工满意度较高，但仍存在部分员工对工作环境、工作内容等方面的不满意。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员工满意度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苏宁易购员工忠诚度较高，但仍存在部分员工对公司的忠诚度不高，需要加强员工忠诚度的培养。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员工忠诚度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苏宁易购积极开展校园招聘，与各大高校建立合作关系，吸引优秀毕业生加入。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社会招聘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内部推荐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针对不同岗位需求，通过社会招聘引进具有丰富经验的职场人士。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鼓励员工推荐优秀人才，建立内部推荐奖励机制。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https://d.book118.com/616203045034010045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2024-09-13T21:21:35.027</cp:lastPrinted>
  <dcterms:created xsi:type="dcterms:W3CDTF">2024-09-13T13:21:35Z</dcterms:created>
  <dcterms:modified xsi:type="dcterms:W3CDTF">2024-09-13T13:21:37Z</dcterms:modified>
</cp:coreProperties>
</file>