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A9547-C827-45DA-902E-C06F82FC6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A875D-74B1-4954-BE37-116C488E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86794-D70E-4ACB-890A-8687C84E7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D813F-DD3E-4433-9E91-4419865D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3450D9-A08F-41DC-8E41-5A0FE6742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8D5D4-F1CE-45C0-9CB6-0B6BA6B6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4AE4D-058C-400E-AB63-3DE88F68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A6B95-2AFB-4249-837C-EB76F00D2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D3D67-6003-4D15-B3A6-C12123DE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7C880-A613-4706-8151-06928294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49B18-60BE-4E46-B2A6-11635F978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4031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提升售后服务质量的推荐培训课件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售后服务质量现状及重要性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提升售后服务质量关键因素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针对性培训课程设计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实践案例分析：成功提升售后服务质量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总结与展望：构建卓越售后服务体系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售后服务质量现状及重要性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当前售后服务质量分析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售后服务流程不规范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缺乏标准化流程，导致服务质量参差不齐。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服务人员技能不足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部分服务人员缺乏专业知识和沟通技巧，无法满足客户需求。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售后服务响应不及时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客户反馈问题后，企业响应速度慢，影响客户满意度。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优质的售后服务能够提高客户对企业的信任度和好感度，进而提升品牌形象。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良好的售后服务体验能够增加客户对企业的依赖度，提高客户黏性。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满意的客户更有可能向他人推荐企业产品或服务，从而为企业带来更多潜在客户和业务机会。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优质售后服务对企业影响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客户满意度对忠诚度影响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高满意度的客户更容易成为企业的忠诚客户，持续购买企业产品或服务。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客户反馈与改进机会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关注客户反馈能够及时发现服务中存在的问题和不足，为企业改进服务质量提供宝贵机会。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客户期望与实际服务差距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当企业提供的服务低于客户期望时，客户满意度会降低；反之，当企业提供的服务超出客户期望时，客户满意度会提高。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客户期望与满意度关系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提升售后服务质量关键因素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加强产品知识、技术维修等方面的培训，提高员工的专业素质。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强化员工的服务意识，培养热情、耐心、细致的服务态度。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服务态度培养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提升员工的沟通、协调、解决问题等技能，提高服务效率和质量。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员工素质与技能培养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全面梳理售后服务流程，找出瓶颈和问题点。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针对问题点进行改进和优化，提高服务效率和质量。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制定详细的服务规范，明确服务标准和质量要求。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服务规范制定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提高员工的表达能力，清晰、准确地传达服务信息和解决方案。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培养员工倾听客户需求的习惯，确保准确理解客户问题。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制定并执行服务礼仪规范，展现专业和尊重的形象。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625" r="8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客户信息管理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建立完善的客户信息管理系统，实现客户信息的集中管理和共享。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定期开展客户满意度调查，了解客户对服务的评价和需求。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客户关怀计划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制定并执行客户关怀计划，通过回访、感谢信等方式增强客户黏性。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针对性培训课程设计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维修工具和设备使用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熟练掌握各种维修工具和设备的使用方法，确保维修工作的顺利进行。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产品结构和工作原理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深入了解所售产品的构造、功能和工作原理，以便更好地解答客户疑问和提供维修服务。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常见故障及维修方法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学习产品常见的故障现象、原因及相应的维修措施，提高解决问题的效率。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产品知识及维修技能培训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987" b="20987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投诉处理与情绪管理课程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学习如何接收、记录、分析和处理客户投诉，确保问题得到及时有效的解决。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情绪管理技巧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掌握情绪管理的方法和技巧，以便在面对客户投诉时保持冷静、专业和耐心。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案例分析与模拟演练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通过案例分析和模拟演练，提高应对各种投诉情境的能力。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https://d.book118.com/616204031110010045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2024-09-14T04:01:33.172</cp:lastPrinted>
  <dcterms:created xsi:type="dcterms:W3CDTF">2024-09-13T20:01:33Z</dcterms:created>
  <dcterms:modified xsi:type="dcterms:W3CDTF">2024-09-13T20:01:35Z</dcterms:modified>
</cp:coreProperties>
</file>