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E136A-FD1B-4518-964E-882B35860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1F923-0D31-4A2D-8203-BC56E4792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90F7D-BAF4-4CD6-894F-1B010B888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54AB2-FF99-480B-AAFD-507E32C94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30C06D-DA21-46DA-9A6A-45135BF46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1656A7-F837-4E8F-8D51-AED545D5D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C64233-5C73-405C-A6EA-689266E90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34447-68F2-4287-BAAB-4B274217D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03671-4796-4EDC-990A-94E0AA427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6DAF3-D7F4-48F2-8BDB-DED0DBB37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21CBA-F124-464B-92BA-1928DFBB2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04143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护理病人生命支持系统护理规范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生命支持系统概述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护理规范与操作流程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质量控制与安全管理要求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通过规范护理行为，确保病人得到安全、有效、及时的护理服务，提高生命支持系统的护理质量。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提高生命支持系统的护理质量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生命支持系统护理涉及病人的生命安全，规范的护理行为有助于减少医疗差错和事故，保障病人安全。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规范的护理行为有助于医疗团队成员之间的沟通和协作，提高医疗团队的整体效能。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促进医疗团队协作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本规范适用于所有涉及生命支持系统护理的医疗机构和护理人员。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本规范适用于从事生命支持系统护理工作的护士、医生、呼吸治疗师等医疗专业人员。同时，医疗机构的管理人员也应了解和掌握本规范，以确保医疗机构的护理工作符合规范要求。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生命支持系统概述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生命支持系统的定义与功能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生命支持系统的主要功能包括监测、治疗和支持患者的生命活动，如呼吸、循环、代谢等，以确保患者在疾病或创伤等应激条件下的生命安全。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生命支持系统是指通过一系列医疗设备和技术手段，维持或恢复患者生命体征稳定，保证重要器官功能正常运作的综合系统。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心脏起搏器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体外膜肺氧合（ECMO）设备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常见生命支持设备简介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用于辅助或替代患者呼吸功能的设备，根据患者病情和需要，可选择不同类型的呼吸机进行支持治疗。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一种植入式医疗设备，用于监测和调节患者心率及心律，治疗心动过缓、心动过速等心律失常病症。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用于肾功能不全患者的肾脏替代治疗，通过清除体内代谢废物和多余水分，维持内环境稳定。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一种高级生命支持技术，通过体外循环和氧合器为患者提供持续的呼吸和循环支持，适用于严重心肺功能衰竭患者。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护理规范与操作流程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确认设备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核对医嘱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准备环境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设备使用前准备工作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检查生命支持系统的设备是否完好，包括呼吸机、心电监护仪、输液泵等。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确保了解医生的医嘱，包括病人的病情、需要监测的生命体征、治疗计划等。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确保病房环境安静、整洁，适合进行生命支持系统的护理。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评估病人的病情和生命体征，了解是否有特殊需求或禁忌症。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严格遵守操作规程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密切观察病人反应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保持设备清洁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记录操作过程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设备操作过程中的注意事项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在设备使用过程中，密切观察病人的生命体征和反应，及时调整设备参数。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按照设备的操作规程进行操作，确保设备正常运行。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详细记录设备的操作过程、病人的反应和调整情况，以便后续分析和改进。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定期清洁设备，确保设备干净、卫生，防止交叉感染。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关闭设备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清洁与消毒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检查与保养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记录与维护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设备使用后的维护与保养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在使用完毕后，按照正确的顺序关闭设备，断开电源。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对设备进行彻底的清洁和消毒，确保设备清洁卫生。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定期对设备进行检查和保养，确保设备处于良好状态。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记录设备的维护情况，包括维护日期、维护内容、更换的部件等，以便后续追踪和管理。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https://d.book118.com/616204143024010043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2024-09-10T23:04:23.867</cp:lastPrinted>
  <dcterms:created xsi:type="dcterms:W3CDTF">2024-09-10T15:04:23Z</dcterms:created>
  <dcterms:modified xsi:type="dcterms:W3CDTF">2024-09-10T15:04:25Z</dcterms:modified>
</cp:coreProperties>
</file>