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518D5-C59E-44FC-A74D-EC77DA29F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DC3AD-EC31-41CF-9F1E-346A64DBC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6C3399-1473-4C54-A99D-5C1BBD3AC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072B44-5C57-4892-A003-D6480A89E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83ECD0-7461-469F-AD18-19C577F33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00E015-F807-405E-B2A0-6FA8B42DB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8640EC-AC70-4AA2-8F12-E9229687D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EB29B4-F8D2-4CB6-9072-5BC19D5A3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871294-E290-4C1A-A7A2-51A59FA0E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E15FF-72B0-405D-8398-ADDEEE7D8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B8E8E-A520-4AC8-A0F3-6FC4D3355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20415303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小学劳动教育工作总结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本学期劳动教育工作内容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劳动教育成果展示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存在问题与原因分析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下一步改进措施与计划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贯彻教育方针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劳动教育是全面贯彻党的教育方针的基本要求，是实施素质教育的重要内容。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促进学生全面发展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通过劳动教育，使学生树立正确的劳动观，热爱劳动，尊重劳动人民，培养勤俭、奋斗、创新、奉献的劳动精神。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适应社会需求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当前社会对人才的综合素质要求越来越高，劳动教育能够帮助学生掌握基本的劳动技能，提高适应社会的能力。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包括课程设置、教学内容、教学方法等方面的实施情况。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劳动教育课程实施情况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包括学生在校内外的劳动实践表现，如日常清洁、绿化美化、手工制作等。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学生劳动实践情况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包括学生劳动作品展示、劳动技能大赛等活动的组织和实施情况。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劳动教育成果展示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分析当前劳动教育中存在的问题，提出改进措施和建议。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劳动教育存在的问题和改进措施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本学期劳动教育工作内容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通过课堂讲解、案例分析等方式，向学生传授劳动的基本概念、意义和价值，引导学生树立正确的劳动观念。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理论知识传授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结合学生的年龄特点和认知水平，设计适合的劳动技能课程，如手工制作、园艺种植等，让学生在实践中掌握基本的劳动技能。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劳动技能培养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通过讲述劳动模范故事、组织学生观看劳动主题影片等活动，培养学生的劳动精神，增强学生的劳动荣誉感和责任感。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劳动精神培育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课堂教学内容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社会劳动实践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利用课余时间或节假日，安排学生参加社区志愿服务、农业生产等社会实践活动，拓宽学生的劳动视野，增强学生的社会责任感。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校园劳动实践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组织学生参与校园绿化、环境整治等劳动实践活动，让学生在亲身参与中感受劳动的艰辛和乐趣。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劳动成果展示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定期举办学生劳动成果展示活动，如手工制作展、劳动技能大赛等，让学生展示自己的劳动成果，增强学生的自信心和成就感。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1708" r="11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实践活动安排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建立家校共育机制，通过家长会、家访等方式，加强与家长的沟通和联系，引导家长重视孩子的劳动教育，共同培养孩子的劳动习惯。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家校共育机制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鼓励家长积极参与学校的劳动教育活动，如担任志愿者、协助组织活动等，促进家校之间的紧密合作。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家长参与活动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利用网络平台或社交媒体等方式，建立家校互动平台，及时发布学校的劳动教育动态和成果，让家长更加了解学校的劳动教育工作。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家校互动平台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家校合作与沟通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劳动教育成果展示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学生们利用废旧材料，制作出精美的手工艺品，如纸艺、布艺、木艺等。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手工艺品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750" b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农作物种植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科技创新作品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学生们在校园农场中亲手种植农作物，并成功收获了一批蔬菜、水果等农产品。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学生们结合科学知识，制作出具有创新性的科技作品，如太阳能小车、简易机器人等。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学生作品展示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学生们通过劳动教育，提高了生活自理能力，能够独立完成日常清洁、整理个人物品等任务。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0" b="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9000" b="9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9000" b="9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生活自理能力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学生们在家中积极参与家务劳动，如打扫卫生、洗衣做饭等，成为家庭中的小帮手。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家务劳动能力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学生们在校园农场中学会了耕地、播种、施肥、除草等基本的农业生产技能。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农业生产技能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学生劳动技能提升情况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https://d.book118.com/616204153030010050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2024-09-15T07:43:42.625</cp:lastPrinted>
  <dcterms:created xsi:type="dcterms:W3CDTF">2024-09-14T23:43:42Z</dcterms:created>
  <dcterms:modified xsi:type="dcterms:W3CDTF">2024-09-14T23:43:44Z</dcterms:modified>
</cp:coreProperties>
</file>