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Open Sans Light" panose="020B0306030504020204"/>
      <p:regular r:id="rId16"/>
      <p:italic r:id="rId17"/>
    </p:embeddedFont>
    <p:embeddedFont>
      <p:font typeface="Century Gothic" panose="020B0502020202020204" pitchFamily="2" charset="0"/>
      <p:regular r:id="rId18"/>
      <p:bold r:id="rId19"/>
      <p:italic r:id="rId20"/>
      <p:boldItalic r:id="rId21"/>
    </p:embeddedFont>
    <p:embeddedFont>
      <p:font typeface="微软雅黑" panose="020B0503020204020204" charset="-122"/>
      <p:regular r:id="rId22"/>
    </p:embeddedFont>
    <p:embeddedFont>
      <p:font typeface="Calibri" panose="020F0502020204030204" charset="0"/>
      <p:regular r:id="rId23"/>
      <p:bold r:id="rId24"/>
      <p:italic r:id="rId25"/>
      <p:boldItalic r:id="rId26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0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5.fntdata" /><Relationship Id="rId21" Type="http://schemas.openxmlformats.org/officeDocument/2006/relationships/font" Target="fonts/font6.fntdata" /><Relationship Id="rId22" Type="http://schemas.openxmlformats.org/officeDocument/2006/relationships/font" Target="fonts/font7.fntdata" /><Relationship Id="rId23" Type="http://schemas.openxmlformats.org/officeDocument/2006/relationships/font" Target="fonts/font8.fntdata" /><Relationship Id="rId24" Type="http://schemas.openxmlformats.org/officeDocument/2006/relationships/font" Target="fonts/font9.fntdata" /><Relationship Id="rId25" Type="http://schemas.openxmlformats.org/officeDocument/2006/relationships/font" Target="fonts/font10.fntdata" /><Relationship Id="rId26" Type="http://schemas.openxmlformats.org/officeDocument/2006/relationships/font" Target="fonts/font11.fntdata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B693B-36FE-4DD1-B972-847A2AE43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05BB6-7A13-407C-B3B9-6F237C8D7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386F7-38ED-4CE3-A5E7-BE7BBA859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7ADE2-AD11-4EAE-B450-F267936DD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829811-7284-4BEC-B2A0-084F94B72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72863A-7AC6-48FA-BDF3-839E10182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E60E85-15FB-4C74-8EF6-53EDCD4AA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D3247-634D-4565-93B5-CD66A02D0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9AC87F-519A-47DD-8047-49C9D5E51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D89E4-BE33-4F30-BC38-BFE7762CB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B7894-3D6B-4EF3-A0BA-385C44715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1"/>
          <p:cNvSpPr/>
          <p:nvPr userDrawn="1"/>
        </p:nvSpPr>
        <p:spPr>
          <a:xfrm>
            <a:off x="11486684" y="442982"/>
            <a:ext cx="362435" cy="362435"/>
          </a:xfrm>
          <a:prstGeom prst="ellipse">
            <a:avLst/>
          </a:prstGeom>
          <a:solidFill>
            <a:schemeClr val="bg1">
              <a:lumMod val="65000"/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Shape 13"/>
          <p:cNvSpPr txBox="1"/>
          <p:nvPr userDrawn="1"/>
        </p:nvSpPr>
        <p:spPr>
          <a:xfrm>
            <a:off x="11404113" y="483327"/>
            <a:ext cx="503762" cy="276981"/>
          </a:xfrm>
          <a:prstGeom prst="rect">
            <a:avLst/>
          </a:prstGeom>
          <a:noFill/>
          <a:ln>
            <a:noFill/>
          </a:ln>
        </p:spPr>
        <p:txBody>
          <a:bodyPr lIns="91413" tIns="45700" rIns="91413" bIns="457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rtl="0">
              <a:spcBef>
                <a:spcPct val="0"/>
              </a:spcBef>
              <a:buSzPct val="25000"/>
              <a:buNone/>
            </a:pPr>
            <a:fld id="{00000000-1234-1234-1234-123412341234}" type="slidenum">
              <a:rPr lang="en-US" sz="1200" b="0" i="0" u="none" strike="noStrike" cap="none" spc="100" baseline="0">
                <a:solidFill>
                  <a:schemeClr val="accent1"/>
                </a:solidFill>
                <a:latin typeface="+mn-lt"/>
                <a:ea typeface="Lato"/>
                <a:cs typeface="Lato"/>
                <a:sym typeface="Lato"/>
              </a:rPr>
              <a:t/>
            </a:fld>
            <a:endParaRPr lang="en-US" sz="1200" b="0" i="0" u="none" strike="noStrike" cap="none" spc="100" baseline="0">
              <a:solidFill>
                <a:schemeClr val="accent1"/>
              </a:solidFill>
              <a:latin typeface="+mn-lt"/>
              <a:ea typeface="Lato"/>
              <a:cs typeface="Lato"/>
              <a:sym typeface="Lato"/>
            </a:endParaRPr>
          </a:p>
        </p:txBody>
      </p:sp>
      <p:sp>
        <p:nvSpPr>
          <p:cNvPr id="9" name="任意多边形 8"/>
          <p:cNvSpPr/>
          <p:nvPr userDrawn="1"/>
        </p:nvSpPr>
        <p:spPr>
          <a:xfrm>
            <a:off x="0" y="2339120"/>
            <a:ext cx="12192000" cy="4518880"/>
          </a:xfrm>
          <a:custGeom>
            <a:gdLst>
              <a:gd name="connsiteX0" fmla="*/ 134462 w 12192000"/>
              <a:gd name="connsiteY0" fmla="*/ 0 h 4518880"/>
              <a:gd name="connsiteX1" fmla="*/ 2075690 w 12192000"/>
              <a:gd name="connsiteY1" fmla="*/ 338369 h 4518880"/>
              <a:gd name="connsiteX2" fmla="*/ 7219778 w 12192000"/>
              <a:gd name="connsiteY2" fmla="*/ 2508062 h 4518880"/>
              <a:gd name="connsiteX3" fmla="*/ 12072372 w 12192000"/>
              <a:gd name="connsiteY3" fmla="*/ 1568377 h 4518880"/>
              <a:gd name="connsiteX4" fmla="*/ 12192000 w 12192000"/>
              <a:gd name="connsiteY4" fmla="*/ 1564821 h 4518880"/>
              <a:gd name="connsiteX5" fmla="*/ 12192000 w 12192000"/>
              <a:gd name="connsiteY5" fmla="*/ 4518880 h 4518880"/>
              <a:gd name="connsiteX6" fmla="*/ 0 w 12192000"/>
              <a:gd name="connsiteY6" fmla="*/ 4518880 h 4518880"/>
              <a:gd name="connsiteX7" fmla="*/ 0 w 12192000"/>
              <a:gd name="connsiteY7" fmla="*/ 1181 h 45188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4518880">
                <a:moveTo>
                  <a:pt x="134462" y="0"/>
                </a:moveTo>
                <a:cubicBezTo>
                  <a:pt x="692348" y="5924"/>
                  <a:pt x="1339346" y="100003"/>
                  <a:pt x="2075690" y="338369"/>
                </a:cubicBezTo>
                <a:cubicBezTo>
                  <a:pt x="5024818" y="1291833"/>
                  <a:pt x="5306223" y="2309111"/>
                  <a:pt x="7219778" y="2508062"/>
                </a:cubicBezTo>
                <a:cubicBezTo>
                  <a:pt x="8355952" y="2623961"/>
                  <a:pt x="10112496" y="1673232"/>
                  <a:pt x="12072372" y="1568377"/>
                </a:cubicBezTo>
                <a:lnTo>
                  <a:pt x="12192000" y="1564821"/>
                </a:lnTo>
                <a:lnTo>
                  <a:pt x="12192000" y="4518880"/>
                </a:lnTo>
                <a:lnTo>
                  <a:pt x="0" y="4518880"/>
                </a:lnTo>
                <a:lnTo>
                  <a:pt x="0" y="1181"/>
                </a:lnTo>
                <a:close/>
              </a:path>
            </a:pathLst>
          </a:custGeom>
          <a:solidFill>
            <a:srgbClr val="F2F0ED">
              <a:alpha val="30000"/>
            </a:srgbClr>
          </a:solidFill>
          <a:ln w="381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7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椭圆 22"/>
          <p:cNvSpPr/>
          <p:nvPr userDrawn="1"/>
        </p:nvSpPr>
        <p:spPr>
          <a:xfrm>
            <a:off x="1621894" y="-634912"/>
            <a:ext cx="1567884" cy="1567884"/>
          </a:xfrm>
          <a:prstGeom prst="ellipse">
            <a:avLst/>
          </a:pr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B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2000" cy="6855146"/>
          </a:xfrm>
          <a:prstGeom prst="rect">
            <a:avLst/>
          </a:prstGeom>
          <a:solidFill>
            <a:srgbClr val="F5F3F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png" /><Relationship Id="rId3" Type="http://schemas.openxmlformats.org/officeDocument/2006/relationships/tags" Target="../tags/tag6.xml" /><Relationship Id="rId4" Type="http://schemas.openxmlformats.org/officeDocument/2006/relationships/tags" Target="../tags/tag7.xml" /><Relationship Id="rId5" Type="http://schemas.openxmlformats.org/officeDocument/2006/relationships/tags" Target="../tags/tag8.xml" /><Relationship Id="rId6" Type="http://schemas.openxmlformats.org/officeDocument/2006/relationships/tags" Target="../tags/tag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20421305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" name="Freeform 97"/>
          <p:cNvSpPr/>
          <p:nvPr/>
        </p:nvSpPr>
        <p:spPr bwMode="auto">
          <a:xfrm flipH="1">
            <a:off x="3391" y="5322585"/>
            <a:ext cx="3976384" cy="1535416"/>
          </a:xfrm>
          <a:custGeom>
            <a:gdLst>
              <a:gd name="T0" fmla="*/ 1820 w 1820"/>
              <a:gd name="T1" fmla="*/ 702 h 702"/>
              <a:gd name="T2" fmla="*/ 1820 w 1820"/>
              <a:gd name="T3" fmla="*/ 168 h 702"/>
              <a:gd name="T4" fmla="*/ 1527 w 1820"/>
              <a:gd name="T5" fmla="*/ 19 h 702"/>
              <a:gd name="T6" fmla="*/ 1160 w 1820"/>
              <a:gd name="T7" fmla="*/ 208 h 702"/>
              <a:gd name="T8" fmla="*/ 1089 w 1820"/>
              <a:gd name="T9" fmla="*/ 389 h 702"/>
              <a:gd name="T10" fmla="*/ 867 w 1820"/>
              <a:gd name="T11" fmla="*/ 462 h 702"/>
              <a:gd name="T12" fmla="*/ 628 w 1820"/>
              <a:gd name="T13" fmla="*/ 407 h 702"/>
              <a:gd name="T14" fmla="*/ 211 w 1820"/>
              <a:gd name="T15" fmla="*/ 483 h 702"/>
              <a:gd name="T16" fmla="*/ 0 w 1820"/>
              <a:gd name="T17" fmla="*/ 702 h 702"/>
              <a:gd name="T18" fmla="*/ 1820 w 1820"/>
              <a:gd name="T19" fmla="*/ 702 h 7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820" h="702">
                <a:moveTo>
                  <a:pt x="1820" y="702"/>
                </a:moveTo>
                <a:cubicBezTo>
                  <a:pt x="1820" y="168"/>
                  <a:pt x="1820" y="168"/>
                  <a:pt x="1820" y="168"/>
                </a:cubicBezTo>
                <a:cubicBezTo>
                  <a:pt x="1738" y="90"/>
                  <a:pt x="1638" y="33"/>
                  <a:pt x="1527" y="19"/>
                </a:cubicBezTo>
                <a:cubicBezTo>
                  <a:pt x="1381" y="0"/>
                  <a:pt x="1218" y="72"/>
                  <a:pt x="1160" y="208"/>
                </a:cubicBezTo>
                <a:cubicBezTo>
                  <a:pt x="1135" y="268"/>
                  <a:pt x="1129" y="338"/>
                  <a:pt x="1089" y="389"/>
                </a:cubicBezTo>
                <a:cubicBezTo>
                  <a:pt x="1039" y="454"/>
                  <a:pt x="948" y="472"/>
                  <a:pt x="867" y="462"/>
                </a:cubicBezTo>
                <a:cubicBezTo>
                  <a:pt x="786" y="453"/>
                  <a:pt x="709" y="421"/>
                  <a:pt x="628" y="407"/>
                </a:cubicBezTo>
                <a:cubicBezTo>
                  <a:pt x="486" y="380"/>
                  <a:pt x="334" y="408"/>
                  <a:pt x="211" y="483"/>
                </a:cubicBezTo>
                <a:cubicBezTo>
                  <a:pt x="123" y="536"/>
                  <a:pt x="50" y="613"/>
                  <a:pt x="0" y="702"/>
                </a:cubicBezTo>
                <a:lnTo>
                  <a:pt x="1820" y="702"/>
                </a:lnTo>
                <a:close/>
              </a:path>
            </a:pathLst>
          </a:custGeom>
          <a:solidFill>
            <a:srgbClr val="E1D7D7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174"/>
          <p:cNvSpPr/>
          <p:nvPr/>
        </p:nvSpPr>
        <p:spPr bwMode="auto">
          <a:xfrm>
            <a:off x="8319212" y="0"/>
            <a:ext cx="3872788" cy="2477214"/>
          </a:xfrm>
          <a:custGeom>
            <a:gdLst>
              <a:gd name="T0" fmla="*/ 18 w 1235"/>
              <a:gd name="T1" fmla="*/ 339 h 789"/>
              <a:gd name="T2" fmla="*/ 332 w 1235"/>
              <a:gd name="T3" fmla="*/ 596 h 789"/>
              <a:gd name="T4" fmla="*/ 564 w 1235"/>
              <a:gd name="T5" fmla="*/ 530 h 789"/>
              <a:gd name="T6" fmla="*/ 1075 w 1235"/>
              <a:gd name="T7" fmla="*/ 788 h 789"/>
              <a:gd name="T8" fmla="*/ 1235 w 1235"/>
              <a:gd name="T9" fmla="*/ 728 h 789"/>
              <a:gd name="T10" fmla="*/ 1235 w 1235"/>
              <a:gd name="T11" fmla="*/ 0 h 789"/>
              <a:gd name="T12" fmla="*/ 98 w 1235"/>
              <a:gd name="T13" fmla="*/ 0 h 789"/>
              <a:gd name="T14" fmla="*/ 18 w 1235"/>
              <a:gd name="T15" fmla="*/ 339 h 7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235" h="789">
                <a:moveTo>
                  <a:pt x="18" y="339"/>
                </a:moveTo>
                <a:cubicBezTo>
                  <a:pt x="44" y="486"/>
                  <a:pt x="183" y="618"/>
                  <a:pt x="332" y="596"/>
                </a:cubicBezTo>
                <a:cubicBezTo>
                  <a:pt x="412" y="585"/>
                  <a:pt x="483" y="533"/>
                  <a:pt x="564" y="530"/>
                </a:cubicBezTo>
                <a:cubicBezTo>
                  <a:pt x="759" y="522"/>
                  <a:pt x="880" y="784"/>
                  <a:pt x="1075" y="788"/>
                </a:cubicBezTo>
                <a:cubicBezTo>
                  <a:pt x="1133" y="789"/>
                  <a:pt x="1189" y="765"/>
                  <a:pt x="1235" y="728"/>
                </a:cubicBezTo>
                <a:cubicBezTo>
                  <a:pt x="1235" y="0"/>
                  <a:pt x="1235" y="0"/>
                  <a:pt x="1235" y="0"/>
                </a:cubicBezTo>
                <a:cubicBezTo>
                  <a:pt x="98" y="0"/>
                  <a:pt x="98" y="0"/>
                  <a:pt x="98" y="0"/>
                </a:cubicBezTo>
                <a:cubicBezTo>
                  <a:pt x="26" y="90"/>
                  <a:pt x="0" y="235"/>
                  <a:pt x="18" y="339"/>
                </a:cubicBezTo>
                <a:close/>
              </a:path>
            </a:pathLst>
          </a:custGeom>
          <a:solidFill>
            <a:srgbClr val="BDB3BE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175"/>
          <p:cNvSpPr/>
          <p:nvPr/>
        </p:nvSpPr>
        <p:spPr bwMode="auto">
          <a:xfrm>
            <a:off x="0" y="0"/>
            <a:ext cx="3296421" cy="3276600"/>
          </a:xfrm>
          <a:custGeom>
            <a:gdLst>
              <a:gd name="T0" fmla="*/ 0 w 1362"/>
              <a:gd name="T1" fmla="*/ 1302 h 1353"/>
              <a:gd name="T2" fmla="*/ 174 w 1362"/>
              <a:gd name="T3" fmla="*/ 1325 h 1353"/>
              <a:gd name="T4" fmla="*/ 292 w 1362"/>
              <a:gd name="T5" fmla="*/ 1142 h 1353"/>
              <a:gd name="T6" fmla="*/ 368 w 1362"/>
              <a:gd name="T7" fmla="*/ 933 h 1353"/>
              <a:gd name="T8" fmla="*/ 675 w 1362"/>
              <a:gd name="T9" fmla="*/ 831 h 1353"/>
              <a:gd name="T10" fmla="*/ 1010 w 1362"/>
              <a:gd name="T11" fmla="*/ 838 h 1353"/>
              <a:gd name="T12" fmla="*/ 1337 w 1362"/>
              <a:gd name="T13" fmla="*/ 463 h 1353"/>
              <a:gd name="T14" fmla="*/ 1216 w 1362"/>
              <a:gd name="T15" fmla="*/ 0 h 1353"/>
              <a:gd name="T16" fmla="*/ 0 w 1362"/>
              <a:gd name="T17" fmla="*/ 0 h 1353"/>
              <a:gd name="T18" fmla="*/ 0 w 1362"/>
              <a:gd name="T19" fmla="*/ 130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362" h="1353">
                <a:moveTo>
                  <a:pt x="0" y="1302"/>
                </a:moveTo>
                <a:cubicBezTo>
                  <a:pt x="52" y="1338"/>
                  <a:pt x="117" y="1353"/>
                  <a:pt x="174" y="1325"/>
                </a:cubicBezTo>
                <a:cubicBezTo>
                  <a:pt x="241" y="1292"/>
                  <a:pt x="273" y="1215"/>
                  <a:pt x="292" y="1142"/>
                </a:cubicBezTo>
                <a:cubicBezTo>
                  <a:pt x="310" y="1070"/>
                  <a:pt x="322" y="992"/>
                  <a:pt x="368" y="933"/>
                </a:cubicBezTo>
                <a:cubicBezTo>
                  <a:pt x="437" y="845"/>
                  <a:pt x="563" y="825"/>
                  <a:pt x="675" y="831"/>
                </a:cubicBezTo>
                <a:cubicBezTo>
                  <a:pt x="787" y="837"/>
                  <a:pt x="900" y="862"/>
                  <a:pt x="1010" y="838"/>
                </a:cubicBezTo>
                <a:cubicBezTo>
                  <a:pt x="1182" y="800"/>
                  <a:pt x="1311" y="637"/>
                  <a:pt x="1337" y="463"/>
                </a:cubicBezTo>
                <a:cubicBezTo>
                  <a:pt x="1362" y="301"/>
                  <a:pt x="1309" y="135"/>
                  <a:pt x="1216" y="0"/>
                </a:cubicBezTo>
                <a:cubicBezTo>
                  <a:pt x="0" y="0"/>
                  <a:pt x="0" y="0"/>
                  <a:pt x="0" y="0"/>
                </a:cubicBezTo>
                <a:lnTo>
                  <a:pt x="0" y="1302"/>
                </a:lnTo>
                <a:close/>
              </a:path>
            </a:pathLst>
          </a:custGeom>
          <a:solidFill>
            <a:srgbClr val="D5ADAD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231"/>
          <p:cNvSpPr/>
          <p:nvPr/>
        </p:nvSpPr>
        <p:spPr bwMode="auto">
          <a:xfrm>
            <a:off x="8698786" y="4748943"/>
            <a:ext cx="3493214" cy="2109056"/>
          </a:xfrm>
          <a:custGeom>
            <a:gdLst>
              <a:gd name="T0" fmla="*/ 1114 w 1114"/>
              <a:gd name="T1" fmla="*/ 672 h 672"/>
              <a:gd name="T2" fmla="*/ 1114 w 1114"/>
              <a:gd name="T3" fmla="*/ 34 h 672"/>
              <a:gd name="T4" fmla="*/ 914 w 1114"/>
              <a:gd name="T5" fmla="*/ 8 h 672"/>
              <a:gd name="T6" fmla="*/ 606 w 1114"/>
              <a:gd name="T7" fmla="*/ 199 h 672"/>
              <a:gd name="T8" fmla="*/ 409 w 1114"/>
              <a:gd name="T9" fmla="*/ 477 h 672"/>
              <a:gd name="T10" fmla="*/ 143 w 1114"/>
              <a:gd name="T11" fmla="*/ 523 h 672"/>
              <a:gd name="T12" fmla="*/ 0 w 1114"/>
              <a:gd name="T13" fmla="*/ 672 h 672"/>
              <a:gd name="T14" fmla="*/ 1114 w 1114"/>
              <a:gd name="T15" fmla="*/ 672 h 6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14" h="672">
                <a:moveTo>
                  <a:pt x="1114" y="672"/>
                </a:moveTo>
                <a:cubicBezTo>
                  <a:pt x="1114" y="34"/>
                  <a:pt x="1114" y="34"/>
                  <a:pt x="1114" y="34"/>
                </a:cubicBezTo>
                <a:cubicBezTo>
                  <a:pt x="1051" y="10"/>
                  <a:pt x="982" y="0"/>
                  <a:pt x="914" y="8"/>
                </a:cubicBezTo>
                <a:cubicBezTo>
                  <a:pt x="790" y="22"/>
                  <a:pt x="674" y="94"/>
                  <a:pt x="606" y="199"/>
                </a:cubicBezTo>
                <a:cubicBezTo>
                  <a:pt x="543" y="296"/>
                  <a:pt x="512" y="425"/>
                  <a:pt x="409" y="477"/>
                </a:cubicBezTo>
                <a:cubicBezTo>
                  <a:pt x="328" y="517"/>
                  <a:pt x="229" y="494"/>
                  <a:pt x="143" y="523"/>
                </a:cubicBezTo>
                <a:cubicBezTo>
                  <a:pt x="75" y="546"/>
                  <a:pt x="22" y="604"/>
                  <a:pt x="0" y="672"/>
                </a:cubicBezTo>
                <a:lnTo>
                  <a:pt x="1114" y="672"/>
                </a:lnTo>
                <a:close/>
              </a:path>
            </a:pathLst>
          </a:custGeom>
          <a:solidFill>
            <a:srgbClr val="77778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8" name="Freeform 233"/>
          <p:cNvSpPr/>
          <p:nvPr/>
        </p:nvSpPr>
        <p:spPr bwMode="auto">
          <a:xfrm>
            <a:off x="8162247" y="5679325"/>
            <a:ext cx="4029753" cy="1178673"/>
          </a:xfrm>
          <a:custGeom>
            <a:gdLst>
              <a:gd name="T0" fmla="*/ 1285 w 1285"/>
              <a:gd name="T1" fmla="*/ 26 h 375"/>
              <a:gd name="T2" fmla="*/ 1267 w 1285"/>
              <a:gd name="T3" fmla="*/ 22 h 375"/>
              <a:gd name="T4" fmla="*/ 981 w 1285"/>
              <a:gd name="T5" fmla="*/ 63 h 375"/>
              <a:gd name="T6" fmla="*/ 882 w 1285"/>
              <a:gd name="T7" fmla="*/ 137 h 375"/>
              <a:gd name="T8" fmla="*/ 664 w 1285"/>
              <a:gd name="T9" fmla="*/ 246 h 375"/>
              <a:gd name="T10" fmla="*/ 663 w 1285"/>
              <a:gd name="T11" fmla="*/ 246 h 375"/>
              <a:gd name="T12" fmla="*/ 507 w 1285"/>
              <a:gd name="T13" fmla="*/ 198 h 375"/>
              <a:gd name="T14" fmla="*/ 421 w 1285"/>
              <a:gd name="T15" fmla="*/ 162 h 375"/>
              <a:gd name="T16" fmla="*/ 87 w 1285"/>
              <a:gd name="T17" fmla="*/ 237 h 375"/>
              <a:gd name="T18" fmla="*/ 0 w 1285"/>
              <a:gd name="T19" fmla="*/ 375 h 375"/>
              <a:gd name="T20" fmla="*/ 5 w 1285"/>
              <a:gd name="T21" fmla="*/ 375 h 375"/>
              <a:gd name="T22" fmla="*/ 90 w 1285"/>
              <a:gd name="T23" fmla="*/ 241 h 375"/>
              <a:gd name="T24" fmla="*/ 419 w 1285"/>
              <a:gd name="T25" fmla="*/ 166 h 375"/>
              <a:gd name="T26" fmla="*/ 505 w 1285"/>
              <a:gd name="T27" fmla="*/ 202 h 375"/>
              <a:gd name="T28" fmla="*/ 664 w 1285"/>
              <a:gd name="T29" fmla="*/ 250 h 375"/>
              <a:gd name="T30" fmla="*/ 884 w 1285"/>
              <a:gd name="T31" fmla="*/ 140 h 375"/>
              <a:gd name="T32" fmla="*/ 983 w 1285"/>
              <a:gd name="T33" fmla="*/ 67 h 375"/>
              <a:gd name="T34" fmla="*/ 1285 w 1285"/>
              <a:gd name="T35" fmla="*/ 31 h 375"/>
              <a:gd name="T36" fmla="*/ 1285 w 1285"/>
              <a:gd name="T37" fmla="*/ 26 h 3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285" h="375">
                <a:moveTo>
                  <a:pt x="1285" y="26"/>
                </a:moveTo>
                <a:cubicBezTo>
                  <a:pt x="1279" y="25"/>
                  <a:pt x="1273" y="23"/>
                  <a:pt x="1267" y="22"/>
                </a:cubicBezTo>
                <a:cubicBezTo>
                  <a:pt x="1166" y="0"/>
                  <a:pt x="1062" y="15"/>
                  <a:pt x="981" y="63"/>
                </a:cubicBezTo>
                <a:cubicBezTo>
                  <a:pt x="946" y="84"/>
                  <a:pt x="913" y="111"/>
                  <a:pt x="882" y="137"/>
                </a:cubicBezTo>
                <a:cubicBezTo>
                  <a:pt x="813" y="193"/>
                  <a:pt x="747" y="245"/>
                  <a:pt x="664" y="246"/>
                </a:cubicBezTo>
                <a:cubicBezTo>
                  <a:pt x="663" y="246"/>
                  <a:pt x="663" y="246"/>
                  <a:pt x="663" y="246"/>
                </a:cubicBezTo>
                <a:cubicBezTo>
                  <a:pt x="608" y="246"/>
                  <a:pt x="557" y="222"/>
                  <a:pt x="507" y="198"/>
                </a:cubicBezTo>
                <a:cubicBezTo>
                  <a:pt x="479" y="185"/>
                  <a:pt x="450" y="171"/>
                  <a:pt x="421" y="162"/>
                </a:cubicBezTo>
                <a:cubicBezTo>
                  <a:pt x="306" y="125"/>
                  <a:pt x="175" y="155"/>
                  <a:pt x="87" y="237"/>
                </a:cubicBezTo>
                <a:cubicBezTo>
                  <a:pt x="47" y="275"/>
                  <a:pt x="17" y="323"/>
                  <a:pt x="0" y="375"/>
                </a:cubicBezTo>
                <a:cubicBezTo>
                  <a:pt x="5" y="375"/>
                  <a:pt x="5" y="375"/>
                  <a:pt x="5" y="375"/>
                </a:cubicBezTo>
                <a:cubicBezTo>
                  <a:pt x="22" y="324"/>
                  <a:pt x="52" y="277"/>
                  <a:pt x="90" y="241"/>
                </a:cubicBezTo>
                <a:cubicBezTo>
                  <a:pt x="176" y="161"/>
                  <a:pt x="308" y="131"/>
                  <a:pt x="419" y="166"/>
                </a:cubicBezTo>
                <a:cubicBezTo>
                  <a:pt x="449" y="175"/>
                  <a:pt x="478" y="189"/>
                  <a:pt x="505" y="202"/>
                </a:cubicBezTo>
                <a:cubicBezTo>
                  <a:pt x="556" y="226"/>
                  <a:pt x="608" y="251"/>
                  <a:pt x="664" y="250"/>
                </a:cubicBezTo>
                <a:cubicBezTo>
                  <a:pt x="749" y="250"/>
                  <a:pt x="818" y="194"/>
                  <a:pt x="884" y="140"/>
                </a:cubicBezTo>
                <a:cubicBezTo>
                  <a:pt x="916" y="114"/>
                  <a:pt x="949" y="88"/>
                  <a:pt x="983" y="67"/>
                </a:cubicBezTo>
                <a:cubicBezTo>
                  <a:pt x="1073" y="14"/>
                  <a:pt x="1184" y="4"/>
                  <a:pt x="1285" y="31"/>
                </a:cubicBezTo>
                <a:lnTo>
                  <a:pt x="1285" y="26"/>
                </a:lnTo>
                <a:close/>
              </a:path>
            </a:pathLst>
          </a:custGeom>
          <a:solidFill>
            <a:srgbClr val="B6B5BD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9" name="Freeform 234"/>
          <p:cNvSpPr/>
          <p:nvPr/>
        </p:nvSpPr>
        <p:spPr bwMode="auto">
          <a:xfrm>
            <a:off x="0" y="0"/>
            <a:ext cx="2229147" cy="2920527"/>
          </a:xfrm>
          <a:custGeom>
            <a:gdLst>
              <a:gd name="T0" fmla="*/ 624 w 629"/>
              <a:gd name="T1" fmla="*/ 0 h 1063"/>
              <a:gd name="T2" fmla="*/ 597 w 629"/>
              <a:gd name="T3" fmla="*/ 46 h 1063"/>
              <a:gd name="T4" fmla="*/ 451 w 629"/>
              <a:gd name="T5" fmla="*/ 108 h 1063"/>
              <a:gd name="T6" fmla="*/ 419 w 629"/>
              <a:gd name="T7" fmla="*/ 113 h 1063"/>
              <a:gd name="T8" fmla="*/ 292 w 629"/>
              <a:gd name="T9" fmla="*/ 144 h 1063"/>
              <a:gd name="T10" fmla="*/ 125 w 629"/>
              <a:gd name="T11" fmla="*/ 466 h 1063"/>
              <a:gd name="T12" fmla="*/ 130 w 629"/>
              <a:gd name="T13" fmla="*/ 613 h 1063"/>
              <a:gd name="T14" fmla="*/ 126 w 629"/>
              <a:gd name="T15" fmla="*/ 844 h 1063"/>
              <a:gd name="T16" fmla="*/ 0 w 629"/>
              <a:gd name="T17" fmla="*/ 1058 h 1063"/>
              <a:gd name="T18" fmla="*/ 0 w 629"/>
              <a:gd name="T19" fmla="*/ 1063 h 1063"/>
              <a:gd name="T20" fmla="*/ 130 w 629"/>
              <a:gd name="T21" fmla="*/ 845 h 1063"/>
              <a:gd name="T22" fmla="*/ 134 w 629"/>
              <a:gd name="T23" fmla="*/ 613 h 1063"/>
              <a:gd name="T24" fmla="*/ 130 w 629"/>
              <a:gd name="T25" fmla="*/ 466 h 1063"/>
              <a:gd name="T26" fmla="*/ 293 w 629"/>
              <a:gd name="T27" fmla="*/ 148 h 1063"/>
              <a:gd name="T28" fmla="*/ 420 w 629"/>
              <a:gd name="T29" fmla="*/ 117 h 1063"/>
              <a:gd name="T30" fmla="*/ 452 w 629"/>
              <a:gd name="T31" fmla="*/ 113 h 1063"/>
              <a:gd name="T32" fmla="*/ 600 w 629"/>
              <a:gd name="T33" fmla="*/ 49 h 1063"/>
              <a:gd name="T34" fmla="*/ 629 w 629"/>
              <a:gd name="T35" fmla="*/ 0 h 1063"/>
              <a:gd name="T36" fmla="*/ 624 w 629"/>
              <a:gd name="T37" fmla="*/ 0 h 10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629" h="1063">
                <a:moveTo>
                  <a:pt x="624" y="0"/>
                </a:moveTo>
                <a:cubicBezTo>
                  <a:pt x="618" y="17"/>
                  <a:pt x="609" y="33"/>
                  <a:pt x="597" y="46"/>
                </a:cubicBezTo>
                <a:cubicBezTo>
                  <a:pt x="558" y="87"/>
                  <a:pt x="498" y="101"/>
                  <a:pt x="451" y="108"/>
                </a:cubicBezTo>
                <a:cubicBezTo>
                  <a:pt x="440" y="110"/>
                  <a:pt x="430" y="112"/>
                  <a:pt x="419" y="113"/>
                </a:cubicBezTo>
                <a:cubicBezTo>
                  <a:pt x="376" y="119"/>
                  <a:pt x="331" y="126"/>
                  <a:pt x="292" y="144"/>
                </a:cubicBezTo>
                <a:cubicBezTo>
                  <a:pt x="192" y="191"/>
                  <a:pt x="130" y="311"/>
                  <a:pt x="125" y="466"/>
                </a:cubicBezTo>
                <a:cubicBezTo>
                  <a:pt x="124" y="515"/>
                  <a:pt x="127" y="565"/>
                  <a:pt x="130" y="613"/>
                </a:cubicBezTo>
                <a:cubicBezTo>
                  <a:pt x="135" y="689"/>
                  <a:pt x="139" y="768"/>
                  <a:pt x="126" y="844"/>
                </a:cubicBezTo>
                <a:cubicBezTo>
                  <a:pt x="112" y="925"/>
                  <a:pt x="66" y="1010"/>
                  <a:pt x="0" y="1058"/>
                </a:cubicBezTo>
                <a:cubicBezTo>
                  <a:pt x="0" y="1063"/>
                  <a:pt x="0" y="1063"/>
                  <a:pt x="0" y="1063"/>
                </a:cubicBezTo>
                <a:cubicBezTo>
                  <a:pt x="69" y="1015"/>
                  <a:pt x="116" y="928"/>
                  <a:pt x="130" y="845"/>
                </a:cubicBezTo>
                <a:cubicBezTo>
                  <a:pt x="144" y="768"/>
                  <a:pt x="139" y="689"/>
                  <a:pt x="134" y="613"/>
                </a:cubicBezTo>
                <a:cubicBezTo>
                  <a:pt x="131" y="565"/>
                  <a:pt x="128" y="515"/>
                  <a:pt x="130" y="466"/>
                </a:cubicBezTo>
                <a:cubicBezTo>
                  <a:pt x="135" y="313"/>
                  <a:pt x="196" y="194"/>
                  <a:pt x="293" y="148"/>
                </a:cubicBezTo>
                <a:cubicBezTo>
                  <a:pt x="333" y="130"/>
                  <a:pt x="377" y="124"/>
                  <a:pt x="420" y="117"/>
                </a:cubicBezTo>
                <a:cubicBezTo>
                  <a:pt x="430" y="116"/>
                  <a:pt x="441" y="114"/>
                  <a:pt x="452" y="113"/>
                </a:cubicBezTo>
                <a:cubicBezTo>
                  <a:pt x="500" y="105"/>
                  <a:pt x="560" y="91"/>
                  <a:pt x="600" y="49"/>
                </a:cubicBezTo>
                <a:cubicBezTo>
                  <a:pt x="613" y="35"/>
                  <a:pt x="623" y="18"/>
                  <a:pt x="629" y="0"/>
                </a:cubicBezTo>
                <a:lnTo>
                  <a:pt x="624" y="0"/>
                </a:lnTo>
                <a:close/>
              </a:path>
            </a:pathLst>
          </a:custGeom>
          <a:solidFill>
            <a:srgbClr val="E7CDCC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0" name="Freeform 235"/>
          <p:cNvSpPr>
            <a:spLocks noEditPoints="1"/>
          </p:cNvSpPr>
          <p:nvPr/>
        </p:nvSpPr>
        <p:spPr bwMode="auto">
          <a:xfrm>
            <a:off x="-71" y="5279810"/>
            <a:ext cx="3641618" cy="1578224"/>
          </a:xfrm>
          <a:custGeom>
            <a:gdLst>
              <a:gd name="T0" fmla="*/ 1145 w 1161"/>
              <a:gd name="T1" fmla="*/ 485 h 503"/>
              <a:gd name="T2" fmla="*/ 1130 w 1161"/>
              <a:gd name="T3" fmla="*/ 468 h 503"/>
              <a:gd name="T4" fmla="*/ 1109 w 1161"/>
              <a:gd name="T5" fmla="*/ 446 h 503"/>
              <a:gd name="T6" fmla="*/ 1092 w 1161"/>
              <a:gd name="T7" fmla="*/ 429 h 503"/>
              <a:gd name="T8" fmla="*/ 1077 w 1161"/>
              <a:gd name="T9" fmla="*/ 415 h 503"/>
              <a:gd name="T10" fmla="*/ 466 w 1161"/>
              <a:gd name="T11" fmla="*/ 416 h 503"/>
              <a:gd name="T12" fmla="*/ 444 w 1161"/>
              <a:gd name="T13" fmla="*/ 416 h 503"/>
              <a:gd name="T14" fmla="*/ 479 w 1161"/>
              <a:gd name="T15" fmla="*/ 420 h 503"/>
              <a:gd name="T16" fmla="*/ 422 w 1161"/>
              <a:gd name="T17" fmla="*/ 419 h 503"/>
              <a:gd name="T18" fmla="*/ 401 w 1161"/>
              <a:gd name="T19" fmla="*/ 417 h 503"/>
              <a:gd name="T20" fmla="*/ 521 w 1161"/>
              <a:gd name="T21" fmla="*/ 415 h 503"/>
              <a:gd name="T22" fmla="*/ 544 w 1161"/>
              <a:gd name="T23" fmla="*/ 410 h 503"/>
              <a:gd name="T24" fmla="*/ 368 w 1161"/>
              <a:gd name="T25" fmla="*/ 409 h 503"/>
              <a:gd name="T26" fmla="*/ 1059 w 1161"/>
              <a:gd name="T27" fmla="*/ 404 h 503"/>
              <a:gd name="T28" fmla="*/ 575 w 1161"/>
              <a:gd name="T29" fmla="*/ 409 h 503"/>
              <a:gd name="T30" fmla="*/ 360 w 1161"/>
              <a:gd name="T31" fmla="*/ 407 h 503"/>
              <a:gd name="T32" fmla="*/ 588 w 1161"/>
              <a:gd name="T33" fmla="*/ 407 h 503"/>
              <a:gd name="T34" fmla="*/ 337 w 1161"/>
              <a:gd name="T35" fmla="*/ 402 h 503"/>
              <a:gd name="T36" fmla="*/ 1045 w 1161"/>
              <a:gd name="T37" fmla="*/ 401 h 503"/>
              <a:gd name="T38" fmla="*/ 630 w 1161"/>
              <a:gd name="T39" fmla="*/ 395 h 503"/>
              <a:gd name="T40" fmla="*/ 660 w 1161"/>
              <a:gd name="T41" fmla="*/ 389 h 503"/>
              <a:gd name="T42" fmla="*/ 309 w 1161"/>
              <a:gd name="T43" fmla="*/ 387 h 503"/>
              <a:gd name="T44" fmla="*/ 1019 w 1161"/>
              <a:gd name="T45" fmla="*/ 385 h 503"/>
              <a:gd name="T46" fmla="*/ 684 w 1161"/>
              <a:gd name="T47" fmla="*/ 386 h 503"/>
              <a:gd name="T48" fmla="*/ 704 w 1161"/>
              <a:gd name="T49" fmla="*/ 385 h 503"/>
              <a:gd name="T50" fmla="*/ 298 w 1161"/>
              <a:gd name="T51" fmla="*/ 385 h 503"/>
              <a:gd name="T52" fmla="*/ 1006 w 1161"/>
              <a:gd name="T53" fmla="*/ 384 h 503"/>
              <a:gd name="T54" fmla="*/ 738 w 1161"/>
              <a:gd name="T55" fmla="*/ 378 h 503"/>
              <a:gd name="T56" fmla="*/ 984 w 1161"/>
              <a:gd name="T57" fmla="*/ 378 h 503"/>
              <a:gd name="T58" fmla="*/ 268 w 1161"/>
              <a:gd name="T59" fmla="*/ 371 h 503"/>
              <a:gd name="T60" fmla="*/ 768 w 1161"/>
              <a:gd name="T61" fmla="*/ 369 h 503"/>
              <a:gd name="T62" fmla="*/ 956 w 1161"/>
              <a:gd name="T63" fmla="*/ 367 h 503"/>
              <a:gd name="T64" fmla="*/ 790 w 1161"/>
              <a:gd name="T65" fmla="*/ 370 h 503"/>
              <a:gd name="T66" fmla="*/ 944 w 1161"/>
              <a:gd name="T67" fmla="*/ 367 h 503"/>
              <a:gd name="T68" fmla="*/ 803 w 1161"/>
              <a:gd name="T69" fmla="*/ 369 h 503"/>
              <a:gd name="T70" fmla="*/ 920 w 1161"/>
              <a:gd name="T71" fmla="*/ 366 h 503"/>
              <a:gd name="T72" fmla="*/ 844 w 1161"/>
              <a:gd name="T73" fmla="*/ 363 h 503"/>
              <a:gd name="T74" fmla="*/ 890 w 1161"/>
              <a:gd name="T75" fmla="*/ 365 h 503"/>
              <a:gd name="T76" fmla="*/ 868 w 1161"/>
              <a:gd name="T77" fmla="*/ 360 h 503"/>
              <a:gd name="T78" fmla="*/ 257 w 1161"/>
              <a:gd name="T79" fmla="*/ 364 h 503"/>
              <a:gd name="T80" fmla="*/ 233 w 1161"/>
              <a:gd name="T81" fmla="*/ 345 h 503"/>
              <a:gd name="T82" fmla="*/ 217 w 1161"/>
              <a:gd name="T83" fmla="*/ 327 h 503"/>
              <a:gd name="T84" fmla="*/ 205 w 1161"/>
              <a:gd name="T85" fmla="*/ 311 h 503"/>
              <a:gd name="T86" fmla="*/ 197 w 1161"/>
              <a:gd name="T87" fmla="*/ 301 h 503"/>
              <a:gd name="T88" fmla="*/ 185 w 1161"/>
              <a:gd name="T89" fmla="*/ 285 h 503"/>
              <a:gd name="T90" fmla="*/ 174 w 1161"/>
              <a:gd name="T91" fmla="*/ 266 h 503"/>
              <a:gd name="T92" fmla="*/ 162 w 1161"/>
              <a:gd name="T93" fmla="*/ 224 h 503"/>
              <a:gd name="T94" fmla="*/ 156 w 1161"/>
              <a:gd name="T95" fmla="*/ 201 h 503"/>
              <a:gd name="T96" fmla="*/ 151 w 1161"/>
              <a:gd name="T97" fmla="*/ 171 h 503"/>
              <a:gd name="T98" fmla="*/ 150 w 1161"/>
              <a:gd name="T99" fmla="*/ 146 h 503"/>
              <a:gd name="T100" fmla="*/ 150 w 1161"/>
              <a:gd name="T101" fmla="*/ 127 h 503"/>
              <a:gd name="T102" fmla="*/ 147 w 1161"/>
              <a:gd name="T103" fmla="*/ 114 h 503"/>
              <a:gd name="T104" fmla="*/ 141 w 1161"/>
              <a:gd name="T105" fmla="*/ 95 h 503"/>
              <a:gd name="T106" fmla="*/ 133 w 1161"/>
              <a:gd name="T107" fmla="*/ 74 h 503"/>
              <a:gd name="T108" fmla="*/ 111 w 1161"/>
              <a:gd name="T109" fmla="*/ 37 h 503"/>
              <a:gd name="T110" fmla="*/ 94 w 1161"/>
              <a:gd name="T111" fmla="*/ 22 h 503"/>
              <a:gd name="T112" fmla="*/ 76 w 1161"/>
              <a:gd name="T113" fmla="*/ 12 h 503"/>
              <a:gd name="T114" fmla="*/ 1 w 1161"/>
              <a:gd name="T115" fmla="*/ 8 h 503"/>
              <a:gd name="T116" fmla="*/ 46 w 1161"/>
              <a:gd name="T117" fmla="*/ 5 h 503"/>
              <a:gd name="T118" fmla="*/ 33 w 1161"/>
              <a:gd name="T119" fmla="*/ 0 h 5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61" h="502">
                <a:moveTo>
                  <a:pt x="1158" y="503"/>
                </a:moveTo>
                <a:cubicBezTo>
                  <a:pt x="1157" y="503"/>
                  <a:pt x="1157" y="503"/>
                  <a:pt x="1156" y="502"/>
                </a:cubicBezTo>
                <a:cubicBezTo>
                  <a:pt x="1155" y="500"/>
                  <a:pt x="1153" y="497"/>
                  <a:pt x="1151" y="495"/>
                </a:cubicBezTo>
                <a:cubicBezTo>
                  <a:pt x="1151" y="494"/>
                  <a:pt x="1151" y="493"/>
                  <a:pt x="1152" y="492"/>
                </a:cubicBezTo>
                <a:cubicBezTo>
                  <a:pt x="1153" y="491"/>
                  <a:pt x="1154" y="491"/>
                  <a:pt x="1155" y="492"/>
                </a:cubicBezTo>
                <a:cubicBezTo>
                  <a:pt x="1157" y="495"/>
                  <a:pt x="1158" y="497"/>
                  <a:pt x="1160" y="500"/>
                </a:cubicBezTo>
                <a:cubicBezTo>
                  <a:pt x="1161" y="501"/>
                  <a:pt x="1160" y="502"/>
                  <a:pt x="1159" y="503"/>
                </a:cubicBezTo>
                <a:cubicBezTo>
                  <a:pt x="1159" y="503"/>
                  <a:pt x="1159" y="503"/>
                  <a:pt x="1158" y="503"/>
                </a:cubicBezTo>
                <a:close/>
                <a:moveTo>
                  <a:pt x="1145" y="485"/>
                </a:moveTo>
                <a:cubicBezTo>
                  <a:pt x="1145" y="485"/>
                  <a:pt x="1144" y="485"/>
                  <a:pt x="1144" y="485"/>
                </a:cubicBezTo>
                <a:cubicBezTo>
                  <a:pt x="1142" y="482"/>
                  <a:pt x="1140" y="480"/>
                  <a:pt x="1138" y="478"/>
                </a:cubicBezTo>
                <a:cubicBezTo>
                  <a:pt x="1137" y="477"/>
                  <a:pt x="1138" y="475"/>
                  <a:pt x="1139" y="475"/>
                </a:cubicBezTo>
                <a:cubicBezTo>
                  <a:pt x="1139" y="474"/>
                  <a:pt x="1141" y="474"/>
                  <a:pt x="1142" y="475"/>
                </a:cubicBezTo>
                <a:cubicBezTo>
                  <a:pt x="1143" y="477"/>
                  <a:pt x="1145" y="480"/>
                  <a:pt x="1147" y="482"/>
                </a:cubicBezTo>
                <a:cubicBezTo>
                  <a:pt x="1148" y="483"/>
                  <a:pt x="1148" y="484"/>
                  <a:pt x="1147" y="485"/>
                </a:cubicBezTo>
                <a:cubicBezTo>
                  <a:pt x="1146" y="485"/>
                  <a:pt x="1146" y="485"/>
                  <a:pt x="1145" y="485"/>
                </a:cubicBezTo>
                <a:close/>
                <a:moveTo>
                  <a:pt x="1131" y="469"/>
                </a:moveTo>
                <a:cubicBezTo>
                  <a:pt x="1131" y="469"/>
                  <a:pt x="1130" y="468"/>
                  <a:pt x="1130" y="468"/>
                </a:cubicBezTo>
                <a:cubicBezTo>
                  <a:pt x="1128" y="466"/>
                  <a:pt x="1126" y="464"/>
                  <a:pt x="1124" y="461"/>
                </a:cubicBezTo>
                <a:cubicBezTo>
                  <a:pt x="1123" y="461"/>
                  <a:pt x="1123" y="459"/>
                  <a:pt x="1124" y="458"/>
                </a:cubicBezTo>
                <a:cubicBezTo>
                  <a:pt x="1125" y="458"/>
                  <a:pt x="1126" y="458"/>
                  <a:pt x="1127" y="458"/>
                </a:cubicBezTo>
                <a:cubicBezTo>
                  <a:pt x="1129" y="461"/>
                  <a:pt x="1131" y="463"/>
                  <a:pt x="1133" y="465"/>
                </a:cubicBezTo>
                <a:cubicBezTo>
                  <a:pt x="1134" y="466"/>
                  <a:pt x="1134" y="467"/>
                  <a:pt x="1133" y="468"/>
                </a:cubicBezTo>
                <a:cubicBezTo>
                  <a:pt x="1132" y="468"/>
                  <a:pt x="1132" y="469"/>
                  <a:pt x="1131" y="469"/>
                </a:cubicBezTo>
                <a:close/>
                <a:moveTo>
                  <a:pt x="1116" y="453"/>
                </a:moveTo>
                <a:cubicBezTo>
                  <a:pt x="1116" y="453"/>
                  <a:pt x="1115" y="453"/>
                  <a:pt x="1115" y="452"/>
                </a:cubicBezTo>
                <a:cubicBezTo>
                  <a:pt x="1113" y="450"/>
                  <a:pt x="1111" y="448"/>
                  <a:pt x="1109" y="446"/>
                </a:cubicBezTo>
                <a:cubicBezTo>
                  <a:pt x="1108" y="445"/>
                  <a:pt x="1108" y="444"/>
                  <a:pt x="1108" y="443"/>
                </a:cubicBezTo>
                <a:cubicBezTo>
                  <a:pt x="1109" y="442"/>
                  <a:pt x="1111" y="442"/>
                  <a:pt x="1111" y="443"/>
                </a:cubicBezTo>
                <a:cubicBezTo>
                  <a:pt x="1114" y="445"/>
                  <a:pt x="1116" y="447"/>
                  <a:pt x="1118" y="449"/>
                </a:cubicBezTo>
                <a:cubicBezTo>
                  <a:pt x="1119" y="450"/>
                  <a:pt x="1119" y="451"/>
                  <a:pt x="1118" y="452"/>
                </a:cubicBezTo>
                <a:cubicBezTo>
                  <a:pt x="1117" y="453"/>
                  <a:pt x="1117" y="453"/>
                  <a:pt x="1116" y="453"/>
                </a:cubicBezTo>
                <a:close/>
                <a:moveTo>
                  <a:pt x="1100" y="438"/>
                </a:moveTo>
                <a:cubicBezTo>
                  <a:pt x="1100" y="438"/>
                  <a:pt x="1099" y="438"/>
                  <a:pt x="1099" y="438"/>
                </a:cubicBezTo>
                <a:cubicBezTo>
                  <a:pt x="1097" y="436"/>
                  <a:pt x="1094" y="434"/>
                  <a:pt x="1092" y="432"/>
                </a:cubicBezTo>
                <a:cubicBezTo>
                  <a:pt x="1091" y="431"/>
                  <a:pt x="1091" y="430"/>
                  <a:pt x="1092" y="429"/>
                </a:cubicBezTo>
                <a:cubicBezTo>
                  <a:pt x="1093" y="428"/>
                  <a:pt x="1094" y="428"/>
                  <a:pt x="1095" y="429"/>
                </a:cubicBezTo>
                <a:cubicBezTo>
                  <a:pt x="1097" y="430"/>
                  <a:pt x="1099" y="432"/>
                  <a:pt x="1102" y="434"/>
                </a:cubicBezTo>
                <a:cubicBezTo>
                  <a:pt x="1103" y="435"/>
                  <a:pt x="1103" y="436"/>
                  <a:pt x="1102" y="437"/>
                </a:cubicBezTo>
                <a:cubicBezTo>
                  <a:pt x="1101" y="438"/>
                  <a:pt x="1101" y="438"/>
                  <a:pt x="1100" y="438"/>
                </a:cubicBezTo>
                <a:close/>
                <a:moveTo>
                  <a:pt x="1083" y="424"/>
                </a:moveTo>
                <a:cubicBezTo>
                  <a:pt x="1083" y="424"/>
                  <a:pt x="1082" y="424"/>
                  <a:pt x="1082" y="424"/>
                </a:cubicBezTo>
                <a:cubicBezTo>
                  <a:pt x="1079" y="422"/>
                  <a:pt x="1077" y="421"/>
                  <a:pt x="1075" y="419"/>
                </a:cubicBezTo>
                <a:cubicBezTo>
                  <a:pt x="1074" y="418"/>
                  <a:pt x="1073" y="417"/>
                  <a:pt x="1074" y="416"/>
                </a:cubicBezTo>
                <a:cubicBezTo>
                  <a:pt x="1075" y="415"/>
                  <a:pt x="1076" y="415"/>
                  <a:pt x="1077" y="415"/>
                </a:cubicBezTo>
                <a:cubicBezTo>
                  <a:pt x="1080" y="417"/>
                  <a:pt x="1082" y="419"/>
                  <a:pt x="1084" y="421"/>
                </a:cubicBezTo>
                <a:cubicBezTo>
                  <a:pt x="1085" y="421"/>
                  <a:pt x="1086" y="423"/>
                  <a:pt x="1085" y="424"/>
                </a:cubicBezTo>
                <a:cubicBezTo>
                  <a:pt x="1084" y="424"/>
                  <a:pt x="1084" y="424"/>
                  <a:pt x="1083" y="424"/>
                </a:cubicBezTo>
                <a:close/>
                <a:moveTo>
                  <a:pt x="458" y="420"/>
                </a:moveTo>
                <a:cubicBezTo>
                  <a:pt x="457" y="420"/>
                  <a:pt x="457" y="420"/>
                  <a:pt x="457" y="420"/>
                </a:cubicBezTo>
                <a:cubicBezTo>
                  <a:pt x="456" y="420"/>
                  <a:pt x="455" y="419"/>
                  <a:pt x="455" y="418"/>
                </a:cubicBezTo>
                <a:cubicBezTo>
                  <a:pt x="455" y="417"/>
                  <a:pt x="456" y="416"/>
                  <a:pt x="457" y="416"/>
                </a:cubicBezTo>
                <a:cubicBezTo>
                  <a:pt x="458" y="416"/>
                  <a:pt x="458" y="416"/>
                  <a:pt x="458" y="416"/>
                </a:cubicBezTo>
                <a:cubicBezTo>
                  <a:pt x="461" y="416"/>
                  <a:pt x="463" y="416"/>
                  <a:pt x="466" y="416"/>
                </a:cubicBezTo>
                <a:cubicBezTo>
                  <a:pt x="467" y="415"/>
                  <a:pt x="468" y="417"/>
                  <a:pt x="468" y="418"/>
                </a:cubicBezTo>
                <a:cubicBezTo>
                  <a:pt x="468" y="419"/>
                  <a:pt x="467" y="420"/>
                  <a:pt x="466" y="420"/>
                </a:cubicBezTo>
                <a:cubicBezTo>
                  <a:pt x="463" y="420"/>
                  <a:pt x="461" y="420"/>
                  <a:pt x="458" y="420"/>
                </a:cubicBezTo>
                <a:close/>
                <a:moveTo>
                  <a:pt x="444" y="420"/>
                </a:moveTo>
                <a:cubicBezTo>
                  <a:pt x="444" y="420"/>
                  <a:pt x="444" y="420"/>
                  <a:pt x="444" y="420"/>
                </a:cubicBezTo>
                <a:cubicBezTo>
                  <a:pt x="441" y="420"/>
                  <a:pt x="438" y="420"/>
                  <a:pt x="435" y="420"/>
                </a:cubicBezTo>
                <a:cubicBezTo>
                  <a:pt x="434" y="420"/>
                  <a:pt x="433" y="419"/>
                  <a:pt x="433" y="417"/>
                </a:cubicBezTo>
                <a:cubicBezTo>
                  <a:pt x="433" y="416"/>
                  <a:pt x="434" y="415"/>
                  <a:pt x="436" y="415"/>
                </a:cubicBezTo>
                <a:cubicBezTo>
                  <a:pt x="438" y="415"/>
                  <a:pt x="441" y="415"/>
                  <a:pt x="444" y="416"/>
                </a:cubicBezTo>
                <a:cubicBezTo>
                  <a:pt x="445" y="416"/>
                  <a:pt x="446" y="417"/>
                  <a:pt x="446" y="418"/>
                </a:cubicBezTo>
                <a:cubicBezTo>
                  <a:pt x="446" y="419"/>
                  <a:pt x="445" y="420"/>
                  <a:pt x="444" y="420"/>
                </a:cubicBezTo>
                <a:close/>
                <a:moveTo>
                  <a:pt x="479" y="420"/>
                </a:moveTo>
                <a:cubicBezTo>
                  <a:pt x="478" y="420"/>
                  <a:pt x="477" y="419"/>
                  <a:pt x="477" y="418"/>
                </a:cubicBezTo>
                <a:cubicBezTo>
                  <a:pt x="477" y="416"/>
                  <a:pt x="478" y="415"/>
                  <a:pt x="479" y="415"/>
                </a:cubicBezTo>
                <a:cubicBezTo>
                  <a:pt x="482" y="415"/>
                  <a:pt x="485" y="415"/>
                  <a:pt x="488" y="415"/>
                </a:cubicBezTo>
                <a:cubicBezTo>
                  <a:pt x="489" y="415"/>
                  <a:pt x="490" y="416"/>
                  <a:pt x="490" y="417"/>
                </a:cubicBezTo>
                <a:cubicBezTo>
                  <a:pt x="490" y="418"/>
                  <a:pt x="489" y="419"/>
                  <a:pt x="488" y="419"/>
                </a:cubicBezTo>
                <a:cubicBezTo>
                  <a:pt x="485" y="419"/>
                  <a:pt x="482" y="420"/>
                  <a:pt x="479" y="420"/>
                </a:cubicBezTo>
                <a:cubicBezTo>
                  <a:pt x="479" y="420"/>
                  <a:pt x="479" y="420"/>
                  <a:pt x="479" y="420"/>
                </a:cubicBezTo>
                <a:close/>
                <a:moveTo>
                  <a:pt x="422" y="419"/>
                </a:moveTo>
                <a:cubicBezTo>
                  <a:pt x="422" y="419"/>
                  <a:pt x="422" y="419"/>
                  <a:pt x="422" y="419"/>
                </a:cubicBezTo>
                <a:cubicBezTo>
                  <a:pt x="419" y="419"/>
                  <a:pt x="416" y="418"/>
                  <a:pt x="413" y="418"/>
                </a:cubicBezTo>
                <a:cubicBezTo>
                  <a:pt x="412" y="418"/>
                  <a:pt x="411" y="417"/>
                  <a:pt x="411" y="416"/>
                </a:cubicBezTo>
                <a:cubicBezTo>
                  <a:pt x="412" y="414"/>
                  <a:pt x="413" y="414"/>
                  <a:pt x="414" y="414"/>
                </a:cubicBezTo>
                <a:cubicBezTo>
                  <a:pt x="417" y="414"/>
                  <a:pt x="420" y="414"/>
                  <a:pt x="423" y="414"/>
                </a:cubicBezTo>
                <a:cubicBezTo>
                  <a:pt x="424" y="415"/>
                  <a:pt x="425" y="416"/>
                  <a:pt x="425" y="417"/>
                </a:cubicBezTo>
                <a:cubicBezTo>
                  <a:pt x="424" y="418"/>
                  <a:pt x="424" y="419"/>
                  <a:pt x="422" y="419"/>
                </a:cubicBezTo>
                <a:close/>
                <a:moveTo>
                  <a:pt x="501" y="418"/>
                </a:moveTo>
                <a:cubicBezTo>
                  <a:pt x="500" y="418"/>
                  <a:pt x="499" y="418"/>
                  <a:pt x="499" y="416"/>
                </a:cubicBezTo>
                <a:cubicBezTo>
                  <a:pt x="499" y="415"/>
                  <a:pt x="500" y="414"/>
                  <a:pt x="501" y="414"/>
                </a:cubicBezTo>
                <a:cubicBezTo>
                  <a:pt x="504" y="414"/>
                  <a:pt x="507" y="414"/>
                  <a:pt x="509" y="413"/>
                </a:cubicBezTo>
                <a:cubicBezTo>
                  <a:pt x="511" y="413"/>
                  <a:pt x="512" y="414"/>
                  <a:pt x="512" y="415"/>
                </a:cubicBezTo>
                <a:cubicBezTo>
                  <a:pt x="512" y="417"/>
                  <a:pt x="511" y="418"/>
                  <a:pt x="510" y="418"/>
                </a:cubicBezTo>
                <a:cubicBezTo>
                  <a:pt x="507" y="418"/>
                  <a:pt x="504" y="418"/>
                  <a:pt x="501" y="418"/>
                </a:cubicBezTo>
                <a:cubicBezTo>
                  <a:pt x="501" y="418"/>
                  <a:pt x="501" y="418"/>
                  <a:pt x="501" y="418"/>
                </a:cubicBezTo>
                <a:close/>
                <a:moveTo>
                  <a:pt x="401" y="417"/>
                </a:moveTo>
                <a:cubicBezTo>
                  <a:pt x="401" y="417"/>
                  <a:pt x="400" y="417"/>
                  <a:pt x="400" y="417"/>
                </a:cubicBezTo>
                <a:cubicBezTo>
                  <a:pt x="397" y="416"/>
                  <a:pt x="395" y="416"/>
                  <a:pt x="392" y="415"/>
                </a:cubicBezTo>
                <a:cubicBezTo>
                  <a:pt x="390" y="415"/>
                  <a:pt x="390" y="414"/>
                  <a:pt x="390" y="413"/>
                </a:cubicBezTo>
                <a:cubicBezTo>
                  <a:pt x="390" y="412"/>
                  <a:pt x="391" y="411"/>
                  <a:pt x="392" y="411"/>
                </a:cubicBezTo>
                <a:cubicBezTo>
                  <a:pt x="395" y="412"/>
                  <a:pt x="398" y="412"/>
                  <a:pt x="401" y="412"/>
                </a:cubicBezTo>
                <a:cubicBezTo>
                  <a:pt x="402" y="412"/>
                  <a:pt x="403" y="414"/>
                  <a:pt x="403" y="415"/>
                </a:cubicBezTo>
                <a:cubicBezTo>
                  <a:pt x="403" y="416"/>
                  <a:pt x="402" y="417"/>
                  <a:pt x="401" y="417"/>
                </a:cubicBezTo>
                <a:close/>
                <a:moveTo>
                  <a:pt x="523" y="416"/>
                </a:moveTo>
                <a:cubicBezTo>
                  <a:pt x="522" y="416"/>
                  <a:pt x="521" y="416"/>
                  <a:pt x="521" y="415"/>
                </a:cubicBezTo>
                <a:cubicBezTo>
                  <a:pt x="520" y="413"/>
                  <a:pt x="521" y="412"/>
                  <a:pt x="522" y="412"/>
                </a:cubicBezTo>
                <a:cubicBezTo>
                  <a:pt x="525" y="412"/>
                  <a:pt x="528" y="411"/>
                  <a:pt x="531" y="411"/>
                </a:cubicBezTo>
                <a:cubicBezTo>
                  <a:pt x="532" y="411"/>
                  <a:pt x="533" y="412"/>
                  <a:pt x="534" y="413"/>
                </a:cubicBezTo>
                <a:cubicBezTo>
                  <a:pt x="534" y="414"/>
                  <a:pt x="533" y="415"/>
                  <a:pt x="532" y="415"/>
                </a:cubicBezTo>
                <a:cubicBezTo>
                  <a:pt x="529" y="416"/>
                  <a:pt x="526" y="416"/>
                  <a:pt x="523" y="416"/>
                </a:cubicBezTo>
                <a:cubicBezTo>
                  <a:pt x="523" y="416"/>
                  <a:pt x="523" y="416"/>
                  <a:pt x="523" y="416"/>
                </a:cubicBezTo>
                <a:close/>
                <a:moveTo>
                  <a:pt x="544" y="414"/>
                </a:moveTo>
                <a:cubicBezTo>
                  <a:pt x="543" y="414"/>
                  <a:pt x="542" y="413"/>
                  <a:pt x="542" y="412"/>
                </a:cubicBezTo>
                <a:cubicBezTo>
                  <a:pt x="542" y="411"/>
                  <a:pt x="543" y="410"/>
                  <a:pt x="544" y="410"/>
                </a:cubicBezTo>
                <a:cubicBezTo>
                  <a:pt x="547" y="409"/>
                  <a:pt x="550" y="409"/>
                  <a:pt x="553" y="408"/>
                </a:cubicBezTo>
                <a:cubicBezTo>
                  <a:pt x="554" y="408"/>
                  <a:pt x="555" y="409"/>
                  <a:pt x="555" y="410"/>
                </a:cubicBezTo>
                <a:cubicBezTo>
                  <a:pt x="555" y="411"/>
                  <a:pt x="555" y="413"/>
                  <a:pt x="553" y="413"/>
                </a:cubicBezTo>
                <a:cubicBezTo>
                  <a:pt x="550" y="413"/>
                  <a:pt x="548" y="414"/>
                  <a:pt x="545" y="414"/>
                </a:cubicBezTo>
                <a:cubicBezTo>
                  <a:pt x="545" y="414"/>
                  <a:pt x="545" y="414"/>
                  <a:pt x="544" y="414"/>
                </a:cubicBezTo>
                <a:close/>
                <a:moveTo>
                  <a:pt x="379" y="413"/>
                </a:moveTo>
                <a:cubicBezTo>
                  <a:pt x="379" y="413"/>
                  <a:pt x="379" y="413"/>
                  <a:pt x="379" y="413"/>
                </a:cubicBezTo>
                <a:cubicBezTo>
                  <a:pt x="376" y="413"/>
                  <a:pt x="373" y="412"/>
                  <a:pt x="370" y="411"/>
                </a:cubicBezTo>
                <a:cubicBezTo>
                  <a:pt x="369" y="411"/>
                  <a:pt x="368" y="410"/>
                  <a:pt x="368" y="409"/>
                </a:cubicBezTo>
                <a:cubicBezTo>
                  <a:pt x="369" y="408"/>
                  <a:pt x="370" y="407"/>
                  <a:pt x="371" y="407"/>
                </a:cubicBezTo>
                <a:cubicBezTo>
                  <a:pt x="374" y="408"/>
                  <a:pt x="377" y="408"/>
                  <a:pt x="379" y="409"/>
                </a:cubicBezTo>
                <a:cubicBezTo>
                  <a:pt x="381" y="409"/>
                  <a:pt x="381" y="410"/>
                  <a:pt x="381" y="411"/>
                </a:cubicBezTo>
                <a:cubicBezTo>
                  <a:pt x="381" y="412"/>
                  <a:pt x="380" y="413"/>
                  <a:pt x="379" y="413"/>
                </a:cubicBezTo>
                <a:close/>
                <a:moveTo>
                  <a:pt x="1065" y="412"/>
                </a:moveTo>
                <a:cubicBezTo>
                  <a:pt x="1065" y="412"/>
                  <a:pt x="1064" y="412"/>
                  <a:pt x="1064" y="412"/>
                </a:cubicBezTo>
                <a:cubicBezTo>
                  <a:pt x="1061" y="410"/>
                  <a:pt x="1059" y="409"/>
                  <a:pt x="1056" y="407"/>
                </a:cubicBezTo>
                <a:cubicBezTo>
                  <a:pt x="1055" y="407"/>
                  <a:pt x="1055" y="405"/>
                  <a:pt x="1056" y="404"/>
                </a:cubicBezTo>
                <a:cubicBezTo>
                  <a:pt x="1056" y="403"/>
                  <a:pt x="1058" y="403"/>
                  <a:pt x="1059" y="404"/>
                </a:cubicBezTo>
                <a:cubicBezTo>
                  <a:pt x="1061" y="405"/>
                  <a:pt x="1064" y="407"/>
                  <a:pt x="1066" y="408"/>
                </a:cubicBezTo>
                <a:cubicBezTo>
                  <a:pt x="1067" y="409"/>
                  <a:pt x="1067" y="410"/>
                  <a:pt x="1067" y="411"/>
                </a:cubicBezTo>
                <a:cubicBezTo>
                  <a:pt x="1066" y="412"/>
                  <a:pt x="1066" y="412"/>
                  <a:pt x="1065" y="412"/>
                </a:cubicBezTo>
                <a:close/>
                <a:moveTo>
                  <a:pt x="566" y="411"/>
                </a:moveTo>
                <a:cubicBezTo>
                  <a:pt x="565" y="411"/>
                  <a:pt x="564" y="410"/>
                  <a:pt x="564" y="409"/>
                </a:cubicBezTo>
                <a:cubicBezTo>
                  <a:pt x="564" y="408"/>
                  <a:pt x="565" y="407"/>
                  <a:pt x="566" y="406"/>
                </a:cubicBezTo>
                <a:cubicBezTo>
                  <a:pt x="569" y="406"/>
                  <a:pt x="571" y="406"/>
                  <a:pt x="574" y="405"/>
                </a:cubicBezTo>
                <a:cubicBezTo>
                  <a:pt x="576" y="405"/>
                  <a:pt x="577" y="406"/>
                  <a:pt x="577" y="407"/>
                </a:cubicBezTo>
                <a:cubicBezTo>
                  <a:pt x="577" y="408"/>
                  <a:pt x="576" y="409"/>
                  <a:pt x="575" y="409"/>
                </a:cubicBezTo>
                <a:cubicBezTo>
                  <a:pt x="572" y="410"/>
                  <a:pt x="569" y="410"/>
                  <a:pt x="566" y="411"/>
                </a:cubicBezTo>
                <a:cubicBezTo>
                  <a:pt x="566" y="411"/>
                  <a:pt x="566" y="411"/>
                  <a:pt x="566" y="411"/>
                </a:cubicBezTo>
                <a:close/>
                <a:moveTo>
                  <a:pt x="358" y="408"/>
                </a:moveTo>
                <a:cubicBezTo>
                  <a:pt x="358" y="408"/>
                  <a:pt x="357" y="408"/>
                  <a:pt x="357" y="408"/>
                </a:cubicBezTo>
                <a:cubicBezTo>
                  <a:pt x="354" y="408"/>
                  <a:pt x="351" y="407"/>
                  <a:pt x="349" y="406"/>
                </a:cubicBezTo>
                <a:cubicBezTo>
                  <a:pt x="347" y="406"/>
                  <a:pt x="347" y="404"/>
                  <a:pt x="347" y="403"/>
                </a:cubicBezTo>
                <a:cubicBezTo>
                  <a:pt x="347" y="402"/>
                  <a:pt x="349" y="401"/>
                  <a:pt x="350" y="402"/>
                </a:cubicBezTo>
                <a:cubicBezTo>
                  <a:pt x="353" y="403"/>
                  <a:pt x="355" y="403"/>
                  <a:pt x="358" y="404"/>
                </a:cubicBezTo>
                <a:cubicBezTo>
                  <a:pt x="359" y="404"/>
                  <a:pt x="360" y="406"/>
                  <a:pt x="360" y="407"/>
                </a:cubicBezTo>
                <a:cubicBezTo>
                  <a:pt x="360" y="408"/>
                  <a:pt x="359" y="408"/>
                  <a:pt x="358" y="408"/>
                </a:cubicBezTo>
                <a:close/>
                <a:moveTo>
                  <a:pt x="588" y="407"/>
                </a:moveTo>
                <a:cubicBezTo>
                  <a:pt x="587" y="407"/>
                  <a:pt x="586" y="407"/>
                  <a:pt x="585" y="405"/>
                </a:cubicBezTo>
                <a:cubicBezTo>
                  <a:pt x="585" y="404"/>
                  <a:pt x="586" y="403"/>
                  <a:pt x="587" y="403"/>
                </a:cubicBezTo>
                <a:cubicBezTo>
                  <a:pt x="596" y="401"/>
                  <a:pt x="596" y="401"/>
                  <a:pt x="596" y="401"/>
                </a:cubicBezTo>
                <a:cubicBezTo>
                  <a:pt x="597" y="401"/>
                  <a:pt x="598" y="402"/>
                  <a:pt x="598" y="403"/>
                </a:cubicBezTo>
                <a:cubicBezTo>
                  <a:pt x="599" y="404"/>
                  <a:pt x="598" y="406"/>
                  <a:pt x="597" y="406"/>
                </a:cubicBezTo>
                <a:cubicBezTo>
                  <a:pt x="588" y="407"/>
                  <a:pt x="588" y="407"/>
                  <a:pt x="588" y="407"/>
                </a:cubicBezTo>
                <a:cubicBezTo>
                  <a:pt x="588" y="407"/>
                  <a:pt x="588" y="407"/>
                  <a:pt x="588" y="407"/>
                </a:cubicBezTo>
                <a:close/>
                <a:moveTo>
                  <a:pt x="609" y="403"/>
                </a:moveTo>
                <a:cubicBezTo>
                  <a:pt x="608" y="403"/>
                  <a:pt x="607" y="403"/>
                  <a:pt x="607" y="402"/>
                </a:cubicBezTo>
                <a:cubicBezTo>
                  <a:pt x="607" y="400"/>
                  <a:pt x="608" y="399"/>
                  <a:pt x="609" y="399"/>
                </a:cubicBezTo>
                <a:cubicBezTo>
                  <a:pt x="617" y="397"/>
                  <a:pt x="617" y="397"/>
                  <a:pt x="617" y="397"/>
                </a:cubicBezTo>
                <a:cubicBezTo>
                  <a:pt x="618" y="397"/>
                  <a:pt x="620" y="398"/>
                  <a:pt x="620" y="399"/>
                </a:cubicBezTo>
                <a:cubicBezTo>
                  <a:pt x="620" y="400"/>
                  <a:pt x="619" y="402"/>
                  <a:pt x="618" y="402"/>
                </a:cubicBezTo>
                <a:cubicBezTo>
                  <a:pt x="610" y="403"/>
                  <a:pt x="610" y="403"/>
                  <a:pt x="610" y="403"/>
                </a:cubicBezTo>
                <a:cubicBezTo>
                  <a:pt x="609" y="403"/>
                  <a:pt x="609" y="403"/>
                  <a:pt x="609" y="403"/>
                </a:cubicBezTo>
                <a:close/>
                <a:moveTo>
                  <a:pt x="337" y="402"/>
                </a:moveTo>
                <a:cubicBezTo>
                  <a:pt x="336" y="402"/>
                  <a:pt x="336" y="402"/>
                  <a:pt x="336" y="402"/>
                </a:cubicBezTo>
                <a:cubicBezTo>
                  <a:pt x="333" y="401"/>
                  <a:pt x="330" y="400"/>
                  <a:pt x="328" y="399"/>
                </a:cubicBezTo>
                <a:cubicBezTo>
                  <a:pt x="327" y="399"/>
                  <a:pt x="326" y="398"/>
                  <a:pt x="326" y="396"/>
                </a:cubicBezTo>
                <a:cubicBezTo>
                  <a:pt x="327" y="395"/>
                  <a:pt x="328" y="395"/>
                  <a:pt x="329" y="395"/>
                </a:cubicBezTo>
                <a:cubicBezTo>
                  <a:pt x="332" y="396"/>
                  <a:pt x="335" y="397"/>
                  <a:pt x="337" y="398"/>
                </a:cubicBezTo>
                <a:cubicBezTo>
                  <a:pt x="339" y="398"/>
                  <a:pt x="339" y="400"/>
                  <a:pt x="339" y="401"/>
                </a:cubicBezTo>
                <a:cubicBezTo>
                  <a:pt x="338" y="402"/>
                  <a:pt x="338" y="402"/>
                  <a:pt x="337" y="402"/>
                </a:cubicBezTo>
                <a:close/>
                <a:moveTo>
                  <a:pt x="1046" y="401"/>
                </a:moveTo>
                <a:cubicBezTo>
                  <a:pt x="1046" y="401"/>
                  <a:pt x="1045" y="401"/>
                  <a:pt x="1045" y="401"/>
                </a:cubicBezTo>
                <a:cubicBezTo>
                  <a:pt x="1042" y="400"/>
                  <a:pt x="1040" y="399"/>
                  <a:pt x="1037" y="397"/>
                </a:cubicBezTo>
                <a:cubicBezTo>
                  <a:pt x="1036" y="397"/>
                  <a:pt x="1036" y="395"/>
                  <a:pt x="1036" y="394"/>
                </a:cubicBezTo>
                <a:cubicBezTo>
                  <a:pt x="1037" y="393"/>
                  <a:pt x="1038" y="393"/>
                  <a:pt x="1039" y="393"/>
                </a:cubicBezTo>
                <a:cubicBezTo>
                  <a:pt x="1042" y="395"/>
                  <a:pt x="1044" y="396"/>
                  <a:pt x="1047" y="397"/>
                </a:cubicBezTo>
                <a:cubicBezTo>
                  <a:pt x="1048" y="398"/>
                  <a:pt x="1049" y="399"/>
                  <a:pt x="1048" y="400"/>
                </a:cubicBezTo>
                <a:cubicBezTo>
                  <a:pt x="1048" y="401"/>
                  <a:pt x="1047" y="401"/>
                  <a:pt x="1046" y="401"/>
                </a:cubicBezTo>
                <a:close/>
                <a:moveTo>
                  <a:pt x="631" y="399"/>
                </a:moveTo>
                <a:cubicBezTo>
                  <a:pt x="630" y="399"/>
                  <a:pt x="629" y="399"/>
                  <a:pt x="628" y="398"/>
                </a:cubicBezTo>
                <a:cubicBezTo>
                  <a:pt x="628" y="396"/>
                  <a:pt x="629" y="395"/>
                  <a:pt x="630" y="395"/>
                </a:cubicBezTo>
                <a:cubicBezTo>
                  <a:pt x="639" y="393"/>
                  <a:pt x="639" y="393"/>
                  <a:pt x="639" y="393"/>
                </a:cubicBezTo>
                <a:cubicBezTo>
                  <a:pt x="640" y="393"/>
                  <a:pt x="641" y="394"/>
                  <a:pt x="641" y="395"/>
                </a:cubicBezTo>
                <a:cubicBezTo>
                  <a:pt x="642" y="396"/>
                  <a:pt x="641" y="397"/>
                  <a:pt x="640" y="398"/>
                </a:cubicBezTo>
                <a:cubicBezTo>
                  <a:pt x="631" y="399"/>
                  <a:pt x="631" y="399"/>
                  <a:pt x="631" y="399"/>
                </a:cubicBezTo>
                <a:cubicBezTo>
                  <a:pt x="631" y="399"/>
                  <a:pt x="631" y="399"/>
                  <a:pt x="631" y="399"/>
                </a:cubicBezTo>
                <a:close/>
                <a:moveTo>
                  <a:pt x="652" y="395"/>
                </a:moveTo>
                <a:cubicBezTo>
                  <a:pt x="651" y="395"/>
                  <a:pt x="650" y="394"/>
                  <a:pt x="650" y="393"/>
                </a:cubicBezTo>
                <a:cubicBezTo>
                  <a:pt x="650" y="392"/>
                  <a:pt x="650" y="391"/>
                  <a:pt x="652" y="391"/>
                </a:cubicBezTo>
                <a:cubicBezTo>
                  <a:pt x="660" y="389"/>
                  <a:pt x="660" y="389"/>
                  <a:pt x="660" y="389"/>
                </a:cubicBezTo>
                <a:cubicBezTo>
                  <a:pt x="661" y="389"/>
                  <a:pt x="662" y="390"/>
                  <a:pt x="663" y="391"/>
                </a:cubicBezTo>
                <a:cubicBezTo>
                  <a:pt x="663" y="392"/>
                  <a:pt x="662" y="393"/>
                  <a:pt x="661" y="393"/>
                </a:cubicBezTo>
                <a:cubicBezTo>
                  <a:pt x="652" y="395"/>
                  <a:pt x="652" y="395"/>
                  <a:pt x="652" y="395"/>
                </a:cubicBezTo>
                <a:cubicBezTo>
                  <a:pt x="652" y="395"/>
                  <a:pt x="652" y="395"/>
                  <a:pt x="652" y="395"/>
                </a:cubicBezTo>
                <a:close/>
                <a:moveTo>
                  <a:pt x="316" y="395"/>
                </a:moveTo>
                <a:cubicBezTo>
                  <a:pt x="316" y="395"/>
                  <a:pt x="316" y="395"/>
                  <a:pt x="315" y="395"/>
                </a:cubicBezTo>
                <a:cubicBezTo>
                  <a:pt x="313" y="393"/>
                  <a:pt x="310" y="392"/>
                  <a:pt x="307" y="391"/>
                </a:cubicBezTo>
                <a:cubicBezTo>
                  <a:pt x="306" y="391"/>
                  <a:pt x="306" y="389"/>
                  <a:pt x="306" y="388"/>
                </a:cubicBezTo>
                <a:cubicBezTo>
                  <a:pt x="307" y="387"/>
                  <a:pt x="308" y="387"/>
                  <a:pt x="309" y="387"/>
                </a:cubicBezTo>
                <a:cubicBezTo>
                  <a:pt x="312" y="388"/>
                  <a:pt x="314" y="389"/>
                  <a:pt x="317" y="391"/>
                </a:cubicBezTo>
                <a:cubicBezTo>
                  <a:pt x="318" y="391"/>
                  <a:pt x="319" y="392"/>
                  <a:pt x="318" y="393"/>
                </a:cubicBezTo>
                <a:cubicBezTo>
                  <a:pt x="318" y="394"/>
                  <a:pt x="317" y="395"/>
                  <a:pt x="316" y="395"/>
                </a:cubicBezTo>
                <a:close/>
                <a:moveTo>
                  <a:pt x="1026" y="392"/>
                </a:moveTo>
                <a:cubicBezTo>
                  <a:pt x="1026" y="392"/>
                  <a:pt x="1026" y="392"/>
                  <a:pt x="1025" y="392"/>
                </a:cubicBezTo>
                <a:cubicBezTo>
                  <a:pt x="1024" y="391"/>
                  <a:pt x="1022" y="390"/>
                  <a:pt x="1020" y="390"/>
                </a:cubicBezTo>
                <a:cubicBezTo>
                  <a:pt x="1017" y="389"/>
                  <a:pt x="1017" y="389"/>
                  <a:pt x="1017" y="389"/>
                </a:cubicBezTo>
                <a:cubicBezTo>
                  <a:pt x="1016" y="388"/>
                  <a:pt x="1016" y="387"/>
                  <a:pt x="1016" y="386"/>
                </a:cubicBezTo>
                <a:cubicBezTo>
                  <a:pt x="1017" y="385"/>
                  <a:pt x="1018" y="384"/>
                  <a:pt x="1019" y="385"/>
                </a:cubicBezTo>
                <a:cubicBezTo>
                  <a:pt x="1022" y="386"/>
                  <a:pt x="1022" y="386"/>
                  <a:pt x="1022" y="386"/>
                </a:cubicBezTo>
                <a:cubicBezTo>
                  <a:pt x="1024" y="386"/>
                  <a:pt x="1025" y="387"/>
                  <a:pt x="1027" y="388"/>
                </a:cubicBezTo>
                <a:cubicBezTo>
                  <a:pt x="1028" y="388"/>
                  <a:pt x="1029" y="390"/>
                  <a:pt x="1028" y="391"/>
                </a:cubicBezTo>
                <a:cubicBezTo>
                  <a:pt x="1028" y="392"/>
                  <a:pt x="1027" y="392"/>
                  <a:pt x="1026" y="392"/>
                </a:cubicBezTo>
                <a:close/>
                <a:moveTo>
                  <a:pt x="673" y="391"/>
                </a:moveTo>
                <a:cubicBezTo>
                  <a:pt x="672" y="391"/>
                  <a:pt x="672" y="390"/>
                  <a:pt x="671" y="389"/>
                </a:cubicBezTo>
                <a:cubicBezTo>
                  <a:pt x="671" y="388"/>
                  <a:pt x="672" y="387"/>
                  <a:pt x="673" y="386"/>
                </a:cubicBezTo>
                <a:cubicBezTo>
                  <a:pt x="682" y="385"/>
                  <a:pt x="682" y="385"/>
                  <a:pt x="682" y="385"/>
                </a:cubicBezTo>
                <a:cubicBezTo>
                  <a:pt x="683" y="384"/>
                  <a:pt x="684" y="385"/>
                  <a:pt x="684" y="386"/>
                </a:cubicBezTo>
                <a:cubicBezTo>
                  <a:pt x="684" y="388"/>
                  <a:pt x="684" y="389"/>
                  <a:pt x="682" y="389"/>
                </a:cubicBezTo>
                <a:cubicBezTo>
                  <a:pt x="674" y="391"/>
                  <a:pt x="674" y="391"/>
                  <a:pt x="674" y="391"/>
                </a:cubicBezTo>
                <a:cubicBezTo>
                  <a:pt x="674" y="391"/>
                  <a:pt x="674" y="391"/>
                  <a:pt x="673" y="391"/>
                </a:cubicBezTo>
                <a:close/>
                <a:moveTo>
                  <a:pt x="695" y="386"/>
                </a:moveTo>
                <a:cubicBezTo>
                  <a:pt x="694" y="386"/>
                  <a:pt x="693" y="386"/>
                  <a:pt x="693" y="385"/>
                </a:cubicBezTo>
                <a:cubicBezTo>
                  <a:pt x="693" y="384"/>
                  <a:pt x="693" y="382"/>
                  <a:pt x="694" y="382"/>
                </a:cubicBezTo>
                <a:cubicBezTo>
                  <a:pt x="703" y="380"/>
                  <a:pt x="703" y="380"/>
                  <a:pt x="703" y="380"/>
                </a:cubicBezTo>
                <a:cubicBezTo>
                  <a:pt x="704" y="380"/>
                  <a:pt x="705" y="381"/>
                  <a:pt x="706" y="382"/>
                </a:cubicBezTo>
                <a:cubicBezTo>
                  <a:pt x="706" y="383"/>
                  <a:pt x="705" y="385"/>
                  <a:pt x="704" y="385"/>
                </a:cubicBezTo>
                <a:cubicBezTo>
                  <a:pt x="695" y="386"/>
                  <a:pt x="695" y="386"/>
                  <a:pt x="695" y="386"/>
                </a:cubicBezTo>
                <a:cubicBezTo>
                  <a:pt x="695" y="386"/>
                  <a:pt x="695" y="386"/>
                  <a:pt x="695" y="386"/>
                </a:cubicBezTo>
                <a:close/>
                <a:moveTo>
                  <a:pt x="296" y="386"/>
                </a:moveTo>
                <a:cubicBezTo>
                  <a:pt x="296" y="386"/>
                  <a:pt x="296" y="386"/>
                  <a:pt x="295" y="386"/>
                </a:cubicBezTo>
                <a:cubicBezTo>
                  <a:pt x="293" y="384"/>
                  <a:pt x="290" y="383"/>
                  <a:pt x="287" y="382"/>
                </a:cubicBezTo>
                <a:cubicBezTo>
                  <a:pt x="286" y="381"/>
                  <a:pt x="286" y="380"/>
                  <a:pt x="286" y="379"/>
                </a:cubicBezTo>
                <a:cubicBezTo>
                  <a:pt x="287" y="378"/>
                  <a:pt x="288" y="377"/>
                  <a:pt x="289" y="378"/>
                </a:cubicBezTo>
                <a:cubicBezTo>
                  <a:pt x="292" y="379"/>
                  <a:pt x="295" y="381"/>
                  <a:pt x="297" y="382"/>
                </a:cubicBezTo>
                <a:cubicBezTo>
                  <a:pt x="298" y="382"/>
                  <a:pt x="299" y="384"/>
                  <a:pt x="298" y="385"/>
                </a:cubicBezTo>
                <a:cubicBezTo>
                  <a:pt x="298" y="385"/>
                  <a:pt x="297" y="386"/>
                  <a:pt x="296" y="386"/>
                </a:cubicBezTo>
                <a:close/>
                <a:moveTo>
                  <a:pt x="1006" y="384"/>
                </a:moveTo>
                <a:cubicBezTo>
                  <a:pt x="1006" y="384"/>
                  <a:pt x="1005" y="384"/>
                  <a:pt x="1005" y="384"/>
                </a:cubicBezTo>
                <a:cubicBezTo>
                  <a:pt x="1002" y="383"/>
                  <a:pt x="1000" y="382"/>
                  <a:pt x="997" y="381"/>
                </a:cubicBezTo>
                <a:cubicBezTo>
                  <a:pt x="996" y="381"/>
                  <a:pt x="995" y="380"/>
                  <a:pt x="995" y="379"/>
                </a:cubicBezTo>
                <a:cubicBezTo>
                  <a:pt x="996" y="378"/>
                  <a:pt x="997" y="377"/>
                  <a:pt x="998" y="377"/>
                </a:cubicBezTo>
                <a:cubicBezTo>
                  <a:pt x="1001" y="378"/>
                  <a:pt x="1004" y="379"/>
                  <a:pt x="1007" y="380"/>
                </a:cubicBezTo>
                <a:cubicBezTo>
                  <a:pt x="1008" y="380"/>
                  <a:pt x="1008" y="382"/>
                  <a:pt x="1008" y="383"/>
                </a:cubicBezTo>
                <a:cubicBezTo>
                  <a:pt x="1008" y="384"/>
                  <a:pt x="1007" y="384"/>
                  <a:pt x="1006" y="384"/>
                </a:cubicBezTo>
                <a:close/>
                <a:moveTo>
                  <a:pt x="716" y="382"/>
                </a:moveTo>
                <a:cubicBezTo>
                  <a:pt x="715" y="382"/>
                  <a:pt x="714" y="382"/>
                  <a:pt x="714" y="381"/>
                </a:cubicBezTo>
                <a:cubicBezTo>
                  <a:pt x="714" y="379"/>
                  <a:pt x="715" y="378"/>
                  <a:pt x="716" y="378"/>
                </a:cubicBezTo>
                <a:cubicBezTo>
                  <a:pt x="725" y="376"/>
                  <a:pt x="725" y="376"/>
                  <a:pt x="725" y="376"/>
                </a:cubicBezTo>
                <a:cubicBezTo>
                  <a:pt x="726" y="376"/>
                  <a:pt x="727" y="377"/>
                  <a:pt x="727" y="378"/>
                </a:cubicBezTo>
                <a:cubicBezTo>
                  <a:pt x="727" y="379"/>
                  <a:pt x="727" y="380"/>
                  <a:pt x="725" y="381"/>
                </a:cubicBezTo>
                <a:cubicBezTo>
                  <a:pt x="717" y="382"/>
                  <a:pt x="717" y="382"/>
                  <a:pt x="717" y="382"/>
                </a:cubicBezTo>
                <a:cubicBezTo>
                  <a:pt x="717" y="382"/>
                  <a:pt x="716" y="382"/>
                  <a:pt x="716" y="382"/>
                </a:cubicBezTo>
                <a:close/>
                <a:moveTo>
                  <a:pt x="738" y="378"/>
                </a:moveTo>
                <a:cubicBezTo>
                  <a:pt x="737" y="378"/>
                  <a:pt x="736" y="378"/>
                  <a:pt x="736" y="377"/>
                </a:cubicBezTo>
                <a:cubicBezTo>
                  <a:pt x="735" y="375"/>
                  <a:pt x="736" y="374"/>
                  <a:pt x="737" y="374"/>
                </a:cubicBezTo>
                <a:cubicBezTo>
                  <a:pt x="746" y="373"/>
                  <a:pt x="746" y="373"/>
                  <a:pt x="746" y="373"/>
                </a:cubicBezTo>
                <a:cubicBezTo>
                  <a:pt x="747" y="372"/>
                  <a:pt x="748" y="373"/>
                  <a:pt x="749" y="374"/>
                </a:cubicBezTo>
                <a:cubicBezTo>
                  <a:pt x="749" y="376"/>
                  <a:pt x="748" y="377"/>
                  <a:pt x="747" y="377"/>
                </a:cubicBezTo>
                <a:cubicBezTo>
                  <a:pt x="738" y="378"/>
                  <a:pt x="738" y="378"/>
                  <a:pt x="738" y="378"/>
                </a:cubicBezTo>
                <a:cubicBezTo>
                  <a:pt x="738" y="378"/>
                  <a:pt x="738" y="378"/>
                  <a:pt x="738" y="378"/>
                </a:cubicBezTo>
                <a:close/>
                <a:moveTo>
                  <a:pt x="985" y="378"/>
                </a:moveTo>
                <a:cubicBezTo>
                  <a:pt x="985" y="378"/>
                  <a:pt x="985" y="378"/>
                  <a:pt x="984" y="378"/>
                </a:cubicBezTo>
                <a:cubicBezTo>
                  <a:pt x="982" y="377"/>
                  <a:pt x="979" y="376"/>
                  <a:pt x="976" y="376"/>
                </a:cubicBezTo>
                <a:cubicBezTo>
                  <a:pt x="975" y="375"/>
                  <a:pt x="974" y="374"/>
                  <a:pt x="974" y="373"/>
                </a:cubicBezTo>
                <a:cubicBezTo>
                  <a:pt x="975" y="372"/>
                  <a:pt x="976" y="371"/>
                  <a:pt x="977" y="371"/>
                </a:cubicBezTo>
                <a:cubicBezTo>
                  <a:pt x="980" y="372"/>
                  <a:pt x="983" y="373"/>
                  <a:pt x="986" y="374"/>
                </a:cubicBezTo>
                <a:cubicBezTo>
                  <a:pt x="987" y="374"/>
                  <a:pt x="987" y="375"/>
                  <a:pt x="987" y="376"/>
                </a:cubicBezTo>
                <a:cubicBezTo>
                  <a:pt x="987" y="377"/>
                  <a:pt x="986" y="378"/>
                  <a:pt x="985" y="378"/>
                </a:cubicBezTo>
                <a:close/>
                <a:moveTo>
                  <a:pt x="277" y="376"/>
                </a:moveTo>
                <a:cubicBezTo>
                  <a:pt x="276" y="376"/>
                  <a:pt x="276" y="376"/>
                  <a:pt x="276" y="376"/>
                </a:cubicBezTo>
                <a:cubicBezTo>
                  <a:pt x="273" y="374"/>
                  <a:pt x="271" y="373"/>
                  <a:pt x="268" y="371"/>
                </a:cubicBezTo>
                <a:cubicBezTo>
                  <a:pt x="267" y="370"/>
                  <a:pt x="267" y="369"/>
                  <a:pt x="267" y="368"/>
                </a:cubicBezTo>
                <a:cubicBezTo>
                  <a:pt x="268" y="367"/>
                  <a:pt x="269" y="367"/>
                  <a:pt x="270" y="367"/>
                </a:cubicBezTo>
                <a:cubicBezTo>
                  <a:pt x="273" y="369"/>
                  <a:pt x="275" y="370"/>
                  <a:pt x="278" y="372"/>
                </a:cubicBezTo>
                <a:cubicBezTo>
                  <a:pt x="279" y="372"/>
                  <a:pt x="279" y="374"/>
                  <a:pt x="279" y="375"/>
                </a:cubicBezTo>
                <a:cubicBezTo>
                  <a:pt x="278" y="375"/>
                  <a:pt x="278" y="376"/>
                  <a:pt x="277" y="376"/>
                </a:cubicBezTo>
                <a:close/>
                <a:moveTo>
                  <a:pt x="759" y="375"/>
                </a:moveTo>
                <a:cubicBezTo>
                  <a:pt x="758" y="375"/>
                  <a:pt x="757" y="374"/>
                  <a:pt x="757" y="373"/>
                </a:cubicBezTo>
                <a:cubicBezTo>
                  <a:pt x="757" y="372"/>
                  <a:pt x="758" y="371"/>
                  <a:pt x="759" y="370"/>
                </a:cubicBezTo>
                <a:cubicBezTo>
                  <a:pt x="762" y="370"/>
                  <a:pt x="765" y="370"/>
                  <a:pt x="768" y="369"/>
                </a:cubicBezTo>
                <a:cubicBezTo>
                  <a:pt x="769" y="369"/>
                  <a:pt x="770" y="370"/>
                  <a:pt x="770" y="371"/>
                </a:cubicBezTo>
                <a:cubicBezTo>
                  <a:pt x="770" y="372"/>
                  <a:pt x="770" y="373"/>
                  <a:pt x="768" y="373"/>
                </a:cubicBezTo>
                <a:cubicBezTo>
                  <a:pt x="765" y="374"/>
                  <a:pt x="763" y="374"/>
                  <a:pt x="760" y="375"/>
                </a:cubicBezTo>
                <a:cubicBezTo>
                  <a:pt x="760" y="375"/>
                  <a:pt x="759" y="375"/>
                  <a:pt x="759" y="375"/>
                </a:cubicBezTo>
                <a:close/>
                <a:moveTo>
                  <a:pt x="964" y="373"/>
                </a:moveTo>
                <a:cubicBezTo>
                  <a:pt x="964" y="373"/>
                  <a:pt x="963" y="373"/>
                  <a:pt x="963" y="373"/>
                </a:cubicBezTo>
                <a:cubicBezTo>
                  <a:pt x="960" y="372"/>
                  <a:pt x="958" y="372"/>
                  <a:pt x="955" y="371"/>
                </a:cubicBezTo>
                <a:cubicBezTo>
                  <a:pt x="954" y="371"/>
                  <a:pt x="953" y="370"/>
                  <a:pt x="953" y="369"/>
                </a:cubicBezTo>
                <a:cubicBezTo>
                  <a:pt x="953" y="367"/>
                  <a:pt x="954" y="367"/>
                  <a:pt x="956" y="367"/>
                </a:cubicBezTo>
                <a:cubicBezTo>
                  <a:pt x="958" y="367"/>
                  <a:pt x="961" y="368"/>
                  <a:pt x="964" y="368"/>
                </a:cubicBezTo>
                <a:cubicBezTo>
                  <a:pt x="965" y="369"/>
                  <a:pt x="966" y="370"/>
                  <a:pt x="966" y="371"/>
                </a:cubicBezTo>
                <a:cubicBezTo>
                  <a:pt x="966" y="372"/>
                  <a:pt x="965" y="373"/>
                  <a:pt x="964" y="373"/>
                </a:cubicBezTo>
                <a:close/>
                <a:moveTo>
                  <a:pt x="781" y="372"/>
                </a:moveTo>
                <a:cubicBezTo>
                  <a:pt x="780" y="372"/>
                  <a:pt x="779" y="371"/>
                  <a:pt x="779" y="370"/>
                </a:cubicBezTo>
                <a:cubicBezTo>
                  <a:pt x="779" y="368"/>
                  <a:pt x="780" y="367"/>
                  <a:pt x="781" y="367"/>
                </a:cubicBezTo>
                <a:cubicBezTo>
                  <a:pt x="784" y="367"/>
                  <a:pt x="786" y="366"/>
                  <a:pt x="789" y="366"/>
                </a:cubicBezTo>
                <a:cubicBezTo>
                  <a:pt x="791" y="366"/>
                  <a:pt x="792" y="367"/>
                  <a:pt x="792" y="368"/>
                </a:cubicBezTo>
                <a:cubicBezTo>
                  <a:pt x="792" y="369"/>
                  <a:pt x="791" y="370"/>
                  <a:pt x="790" y="370"/>
                </a:cubicBezTo>
                <a:cubicBezTo>
                  <a:pt x="787" y="371"/>
                  <a:pt x="784" y="371"/>
                  <a:pt x="781" y="372"/>
                </a:cubicBezTo>
                <a:cubicBezTo>
                  <a:pt x="781" y="372"/>
                  <a:pt x="781" y="372"/>
                  <a:pt x="781" y="372"/>
                </a:cubicBezTo>
                <a:close/>
                <a:moveTo>
                  <a:pt x="942" y="369"/>
                </a:moveTo>
                <a:cubicBezTo>
                  <a:pt x="942" y="369"/>
                  <a:pt x="942" y="369"/>
                  <a:pt x="942" y="369"/>
                </a:cubicBezTo>
                <a:cubicBezTo>
                  <a:pt x="939" y="369"/>
                  <a:pt x="936" y="368"/>
                  <a:pt x="933" y="368"/>
                </a:cubicBezTo>
                <a:cubicBezTo>
                  <a:pt x="932" y="368"/>
                  <a:pt x="931" y="367"/>
                  <a:pt x="931" y="365"/>
                </a:cubicBezTo>
                <a:cubicBezTo>
                  <a:pt x="931" y="364"/>
                  <a:pt x="933" y="363"/>
                  <a:pt x="934" y="363"/>
                </a:cubicBezTo>
                <a:cubicBezTo>
                  <a:pt x="937" y="364"/>
                  <a:pt x="940" y="364"/>
                  <a:pt x="942" y="365"/>
                </a:cubicBezTo>
                <a:cubicBezTo>
                  <a:pt x="944" y="365"/>
                  <a:pt x="945" y="366"/>
                  <a:pt x="944" y="367"/>
                </a:cubicBezTo>
                <a:cubicBezTo>
                  <a:pt x="944" y="368"/>
                  <a:pt x="943" y="369"/>
                  <a:pt x="942" y="369"/>
                </a:cubicBezTo>
                <a:close/>
                <a:moveTo>
                  <a:pt x="803" y="369"/>
                </a:moveTo>
                <a:cubicBezTo>
                  <a:pt x="802" y="369"/>
                  <a:pt x="801" y="368"/>
                  <a:pt x="801" y="367"/>
                </a:cubicBezTo>
                <a:cubicBezTo>
                  <a:pt x="800" y="366"/>
                  <a:pt x="801" y="365"/>
                  <a:pt x="802" y="364"/>
                </a:cubicBezTo>
                <a:cubicBezTo>
                  <a:pt x="805" y="364"/>
                  <a:pt x="808" y="364"/>
                  <a:pt x="811" y="364"/>
                </a:cubicBezTo>
                <a:cubicBezTo>
                  <a:pt x="812" y="363"/>
                  <a:pt x="813" y="364"/>
                  <a:pt x="814" y="366"/>
                </a:cubicBezTo>
                <a:cubicBezTo>
                  <a:pt x="814" y="367"/>
                  <a:pt x="813" y="368"/>
                  <a:pt x="812" y="368"/>
                </a:cubicBezTo>
                <a:cubicBezTo>
                  <a:pt x="809" y="368"/>
                  <a:pt x="806" y="369"/>
                  <a:pt x="803" y="369"/>
                </a:cubicBezTo>
                <a:cubicBezTo>
                  <a:pt x="803" y="369"/>
                  <a:pt x="803" y="369"/>
                  <a:pt x="803" y="369"/>
                </a:cubicBezTo>
                <a:close/>
                <a:moveTo>
                  <a:pt x="824" y="367"/>
                </a:moveTo>
                <a:cubicBezTo>
                  <a:pt x="823" y="367"/>
                  <a:pt x="822" y="366"/>
                  <a:pt x="822" y="365"/>
                </a:cubicBezTo>
                <a:cubicBezTo>
                  <a:pt x="822" y="364"/>
                  <a:pt x="823" y="362"/>
                  <a:pt x="824" y="362"/>
                </a:cubicBezTo>
                <a:cubicBezTo>
                  <a:pt x="827" y="362"/>
                  <a:pt x="830" y="362"/>
                  <a:pt x="833" y="362"/>
                </a:cubicBezTo>
                <a:cubicBezTo>
                  <a:pt x="834" y="362"/>
                  <a:pt x="835" y="362"/>
                  <a:pt x="835" y="364"/>
                </a:cubicBezTo>
                <a:cubicBezTo>
                  <a:pt x="835" y="365"/>
                  <a:pt x="835" y="366"/>
                  <a:pt x="833" y="366"/>
                </a:cubicBezTo>
                <a:cubicBezTo>
                  <a:pt x="830" y="366"/>
                  <a:pt x="828" y="366"/>
                  <a:pt x="825" y="367"/>
                </a:cubicBezTo>
                <a:cubicBezTo>
                  <a:pt x="825" y="367"/>
                  <a:pt x="824" y="367"/>
                  <a:pt x="824" y="367"/>
                </a:cubicBezTo>
                <a:close/>
                <a:moveTo>
                  <a:pt x="920" y="366"/>
                </a:moveTo>
                <a:cubicBezTo>
                  <a:pt x="920" y="366"/>
                  <a:pt x="920" y="366"/>
                  <a:pt x="920" y="366"/>
                </a:cubicBezTo>
                <a:cubicBezTo>
                  <a:pt x="917" y="366"/>
                  <a:pt x="914" y="366"/>
                  <a:pt x="912" y="366"/>
                </a:cubicBezTo>
                <a:cubicBezTo>
                  <a:pt x="910" y="366"/>
                  <a:pt x="909" y="365"/>
                  <a:pt x="910" y="363"/>
                </a:cubicBezTo>
                <a:cubicBezTo>
                  <a:pt x="910" y="362"/>
                  <a:pt x="911" y="361"/>
                  <a:pt x="912" y="361"/>
                </a:cubicBezTo>
                <a:cubicBezTo>
                  <a:pt x="915" y="362"/>
                  <a:pt x="918" y="362"/>
                  <a:pt x="921" y="362"/>
                </a:cubicBezTo>
                <a:cubicBezTo>
                  <a:pt x="922" y="362"/>
                  <a:pt x="923" y="363"/>
                  <a:pt x="923" y="364"/>
                </a:cubicBezTo>
                <a:cubicBezTo>
                  <a:pt x="923" y="366"/>
                  <a:pt x="922" y="366"/>
                  <a:pt x="920" y="366"/>
                </a:cubicBezTo>
                <a:close/>
                <a:moveTo>
                  <a:pt x="846" y="365"/>
                </a:moveTo>
                <a:cubicBezTo>
                  <a:pt x="845" y="365"/>
                  <a:pt x="844" y="364"/>
                  <a:pt x="844" y="363"/>
                </a:cubicBezTo>
                <a:cubicBezTo>
                  <a:pt x="844" y="362"/>
                  <a:pt x="845" y="361"/>
                  <a:pt x="846" y="361"/>
                </a:cubicBezTo>
                <a:cubicBezTo>
                  <a:pt x="849" y="361"/>
                  <a:pt x="852" y="361"/>
                  <a:pt x="855" y="360"/>
                </a:cubicBezTo>
                <a:cubicBezTo>
                  <a:pt x="856" y="361"/>
                  <a:pt x="857" y="361"/>
                  <a:pt x="857" y="363"/>
                </a:cubicBezTo>
                <a:cubicBezTo>
                  <a:pt x="857" y="364"/>
                  <a:pt x="856" y="365"/>
                  <a:pt x="855" y="365"/>
                </a:cubicBezTo>
                <a:cubicBezTo>
                  <a:pt x="852" y="365"/>
                  <a:pt x="849" y="365"/>
                  <a:pt x="846" y="365"/>
                </a:cubicBezTo>
                <a:cubicBezTo>
                  <a:pt x="846" y="365"/>
                  <a:pt x="846" y="365"/>
                  <a:pt x="846" y="365"/>
                </a:cubicBezTo>
                <a:close/>
                <a:moveTo>
                  <a:pt x="899" y="365"/>
                </a:moveTo>
                <a:cubicBezTo>
                  <a:pt x="899" y="365"/>
                  <a:pt x="899" y="365"/>
                  <a:pt x="899" y="365"/>
                </a:cubicBezTo>
                <a:cubicBezTo>
                  <a:pt x="896" y="365"/>
                  <a:pt x="893" y="365"/>
                  <a:pt x="890" y="365"/>
                </a:cubicBezTo>
                <a:cubicBezTo>
                  <a:pt x="889" y="365"/>
                  <a:pt x="888" y="364"/>
                  <a:pt x="888" y="362"/>
                </a:cubicBezTo>
                <a:cubicBezTo>
                  <a:pt x="888" y="361"/>
                  <a:pt x="889" y="360"/>
                  <a:pt x="890" y="360"/>
                </a:cubicBezTo>
                <a:cubicBezTo>
                  <a:pt x="890" y="360"/>
                  <a:pt x="890" y="360"/>
                  <a:pt x="890" y="360"/>
                </a:cubicBezTo>
                <a:cubicBezTo>
                  <a:pt x="893" y="360"/>
                  <a:pt x="896" y="360"/>
                  <a:pt x="899" y="361"/>
                </a:cubicBezTo>
                <a:cubicBezTo>
                  <a:pt x="900" y="361"/>
                  <a:pt x="901" y="362"/>
                  <a:pt x="901" y="363"/>
                </a:cubicBezTo>
                <a:cubicBezTo>
                  <a:pt x="901" y="364"/>
                  <a:pt x="900" y="365"/>
                  <a:pt x="899" y="365"/>
                </a:cubicBezTo>
                <a:close/>
                <a:moveTo>
                  <a:pt x="868" y="365"/>
                </a:moveTo>
                <a:cubicBezTo>
                  <a:pt x="867" y="365"/>
                  <a:pt x="866" y="364"/>
                  <a:pt x="866" y="362"/>
                </a:cubicBezTo>
                <a:cubicBezTo>
                  <a:pt x="866" y="361"/>
                  <a:pt x="867" y="360"/>
                  <a:pt x="868" y="360"/>
                </a:cubicBezTo>
                <a:cubicBezTo>
                  <a:pt x="871" y="360"/>
                  <a:pt x="873" y="360"/>
                  <a:pt x="876" y="360"/>
                </a:cubicBezTo>
                <a:cubicBezTo>
                  <a:pt x="877" y="360"/>
                  <a:pt x="877" y="360"/>
                  <a:pt x="877" y="360"/>
                </a:cubicBezTo>
                <a:cubicBezTo>
                  <a:pt x="878" y="360"/>
                  <a:pt x="879" y="361"/>
                  <a:pt x="879" y="362"/>
                </a:cubicBezTo>
                <a:cubicBezTo>
                  <a:pt x="879" y="363"/>
                  <a:pt x="878" y="364"/>
                  <a:pt x="877" y="364"/>
                </a:cubicBezTo>
                <a:cubicBezTo>
                  <a:pt x="876" y="364"/>
                  <a:pt x="876" y="364"/>
                  <a:pt x="876" y="364"/>
                </a:cubicBezTo>
                <a:cubicBezTo>
                  <a:pt x="873" y="364"/>
                  <a:pt x="871" y="364"/>
                  <a:pt x="868" y="365"/>
                </a:cubicBezTo>
                <a:cubicBezTo>
                  <a:pt x="868" y="365"/>
                  <a:pt x="868" y="365"/>
                  <a:pt x="868" y="365"/>
                </a:cubicBezTo>
                <a:close/>
                <a:moveTo>
                  <a:pt x="258" y="364"/>
                </a:moveTo>
                <a:cubicBezTo>
                  <a:pt x="258" y="364"/>
                  <a:pt x="257" y="364"/>
                  <a:pt x="257" y="364"/>
                </a:cubicBezTo>
                <a:cubicBezTo>
                  <a:pt x="255" y="362"/>
                  <a:pt x="252" y="361"/>
                  <a:pt x="250" y="359"/>
                </a:cubicBezTo>
                <a:cubicBezTo>
                  <a:pt x="249" y="358"/>
                  <a:pt x="249" y="357"/>
                  <a:pt x="249" y="356"/>
                </a:cubicBezTo>
                <a:cubicBezTo>
                  <a:pt x="250" y="355"/>
                  <a:pt x="251" y="355"/>
                  <a:pt x="252" y="355"/>
                </a:cubicBezTo>
                <a:cubicBezTo>
                  <a:pt x="255" y="357"/>
                  <a:pt x="257" y="359"/>
                  <a:pt x="260" y="360"/>
                </a:cubicBezTo>
                <a:cubicBezTo>
                  <a:pt x="261" y="361"/>
                  <a:pt x="261" y="362"/>
                  <a:pt x="260" y="363"/>
                </a:cubicBezTo>
                <a:cubicBezTo>
                  <a:pt x="260" y="364"/>
                  <a:pt x="259" y="364"/>
                  <a:pt x="258" y="364"/>
                </a:cubicBezTo>
                <a:close/>
                <a:moveTo>
                  <a:pt x="241" y="351"/>
                </a:moveTo>
                <a:cubicBezTo>
                  <a:pt x="240" y="351"/>
                  <a:pt x="240" y="351"/>
                  <a:pt x="239" y="351"/>
                </a:cubicBezTo>
                <a:cubicBezTo>
                  <a:pt x="237" y="349"/>
                  <a:pt x="235" y="347"/>
                  <a:pt x="233" y="345"/>
                </a:cubicBezTo>
                <a:cubicBezTo>
                  <a:pt x="232" y="345"/>
                  <a:pt x="232" y="343"/>
                  <a:pt x="232" y="342"/>
                </a:cubicBezTo>
                <a:cubicBezTo>
                  <a:pt x="233" y="341"/>
                  <a:pt x="234" y="341"/>
                  <a:pt x="235" y="342"/>
                </a:cubicBezTo>
                <a:cubicBezTo>
                  <a:pt x="238" y="344"/>
                  <a:pt x="240" y="346"/>
                  <a:pt x="242" y="347"/>
                </a:cubicBezTo>
                <a:cubicBezTo>
                  <a:pt x="243" y="348"/>
                  <a:pt x="243" y="350"/>
                  <a:pt x="242" y="351"/>
                </a:cubicBezTo>
                <a:cubicBezTo>
                  <a:pt x="242" y="351"/>
                  <a:pt x="241" y="351"/>
                  <a:pt x="241" y="351"/>
                </a:cubicBezTo>
                <a:close/>
                <a:moveTo>
                  <a:pt x="224" y="337"/>
                </a:moveTo>
                <a:cubicBezTo>
                  <a:pt x="224" y="337"/>
                  <a:pt x="223" y="337"/>
                  <a:pt x="223" y="336"/>
                </a:cubicBezTo>
                <a:cubicBezTo>
                  <a:pt x="221" y="334"/>
                  <a:pt x="219" y="332"/>
                  <a:pt x="216" y="330"/>
                </a:cubicBezTo>
                <a:cubicBezTo>
                  <a:pt x="216" y="329"/>
                  <a:pt x="216" y="328"/>
                  <a:pt x="217" y="327"/>
                </a:cubicBezTo>
                <a:cubicBezTo>
                  <a:pt x="217" y="326"/>
                  <a:pt x="219" y="326"/>
                  <a:pt x="220" y="327"/>
                </a:cubicBezTo>
                <a:cubicBezTo>
                  <a:pt x="222" y="329"/>
                  <a:pt x="224" y="331"/>
                  <a:pt x="226" y="333"/>
                </a:cubicBezTo>
                <a:cubicBezTo>
                  <a:pt x="227" y="334"/>
                  <a:pt x="227" y="335"/>
                  <a:pt x="226" y="336"/>
                </a:cubicBezTo>
                <a:cubicBezTo>
                  <a:pt x="225" y="337"/>
                  <a:pt x="225" y="337"/>
                  <a:pt x="224" y="337"/>
                </a:cubicBezTo>
                <a:close/>
                <a:moveTo>
                  <a:pt x="209" y="321"/>
                </a:moveTo>
                <a:cubicBezTo>
                  <a:pt x="209" y="321"/>
                  <a:pt x="208" y="321"/>
                  <a:pt x="208" y="321"/>
                </a:cubicBezTo>
                <a:cubicBezTo>
                  <a:pt x="206" y="318"/>
                  <a:pt x="204" y="316"/>
                  <a:pt x="202" y="314"/>
                </a:cubicBezTo>
                <a:cubicBezTo>
                  <a:pt x="201" y="313"/>
                  <a:pt x="201" y="311"/>
                  <a:pt x="202" y="311"/>
                </a:cubicBezTo>
                <a:cubicBezTo>
                  <a:pt x="203" y="310"/>
                  <a:pt x="205" y="310"/>
                  <a:pt x="205" y="311"/>
                </a:cubicBezTo>
                <a:cubicBezTo>
                  <a:pt x="207" y="313"/>
                  <a:pt x="209" y="315"/>
                  <a:pt x="211" y="318"/>
                </a:cubicBezTo>
                <a:cubicBezTo>
                  <a:pt x="212" y="319"/>
                  <a:pt x="212" y="320"/>
                  <a:pt x="211" y="321"/>
                </a:cubicBezTo>
                <a:cubicBezTo>
                  <a:pt x="210" y="321"/>
                  <a:pt x="210" y="321"/>
                  <a:pt x="209" y="321"/>
                </a:cubicBezTo>
                <a:close/>
                <a:moveTo>
                  <a:pt x="196" y="304"/>
                </a:moveTo>
                <a:cubicBezTo>
                  <a:pt x="195" y="304"/>
                  <a:pt x="194" y="304"/>
                  <a:pt x="194" y="303"/>
                </a:cubicBezTo>
                <a:cubicBezTo>
                  <a:pt x="192" y="301"/>
                  <a:pt x="191" y="298"/>
                  <a:pt x="189" y="296"/>
                </a:cubicBezTo>
                <a:cubicBezTo>
                  <a:pt x="188" y="295"/>
                  <a:pt x="189" y="294"/>
                  <a:pt x="190" y="293"/>
                </a:cubicBezTo>
                <a:cubicBezTo>
                  <a:pt x="191" y="292"/>
                  <a:pt x="192" y="293"/>
                  <a:pt x="193" y="294"/>
                </a:cubicBezTo>
                <a:cubicBezTo>
                  <a:pt x="194" y="296"/>
                  <a:pt x="196" y="298"/>
                  <a:pt x="197" y="301"/>
                </a:cubicBezTo>
                <a:cubicBezTo>
                  <a:pt x="198" y="302"/>
                  <a:pt x="198" y="303"/>
                  <a:pt x="197" y="304"/>
                </a:cubicBezTo>
                <a:cubicBezTo>
                  <a:pt x="197" y="304"/>
                  <a:pt x="196" y="304"/>
                  <a:pt x="196" y="304"/>
                </a:cubicBezTo>
                <a:close/>
                <a:moveTo>
                  <a:pt x="184" y="286"/>
                </a:moveTo>
                <a:cubicBezTo>
                  <a:pt x="183" y="286"/>
                  <a:pt x="183" y="285"/>
                  <a:pt x="182" y="285"/>
                </a:cubicBezTo>
                <a:cubicBezTo>
                  <a:pt x="181" y="282"/>
                  <a:pt x="179" y="279"/>
                  <a:pt x="178" y="277"/>
                </a:cubicBezTo>
                <a:cubicBezTo>
                  <a:pt x="177" y="276"/>
                  <a:pt x="178" y="274"/>
                  <a:pt x="179" y="274"/>
                </a:cubicBezTo>
                <a:cubicBezTo>
                  <a:pt x="180" y="273"/>
                  <a:pt x="181" y="274"/>
                  <a:pt x="182" y="275"/>
                </a:cubicBezTo>
                <a:cubicBezTo>
                  <a:pt x="183" y="277"/>
                  <a:pt x="185" y="280"/>
                  <a:pt x="186" y="282"/>
                </a:cubicBezTo>
                <a:cubicBezTo>
                  <a:pt x="187" y="283"/>
                  <a:pt x="186" y="285"/>
                  <a:pt x="185" y="285"/>
                </a:cubicBezTo>
                <a:cubicBezTo>
                  <a:pt x="185" y="286"/>
                  <a:pt x="184" y="286"/>
                  <a:pt x="184" y="286"/>
                </a:cubicBezTo>
                <a:close/>
                <a:moveTo>
                  <a:pt x="174" y="266"/>
                </a:moveTo>
                <a:cubicBezTo>
                  <a:pt x="174" y="266"/>
                  <a:pt x="173" y="266"/>
                  <a:pt x="172" y="265"/>
                </a:cubicBezTo>
                <a:cubicBezTo>
                  <a:pt x="171" y="262"/>
                  <a:pt x="170" y="259"/>
                  <a:pt x="169" y="256"/>
                </a:cubicBezTo>
                <a:cubicBezTo>
                  <a:pt x="169" y="255"/>
                  <a:pt x="169" y="254"/>
                  <a:pt x="170" y="254"/>
                </a:cubicBezTo>
                <a:cubicBezTo>
                  <a:pt x="172" y="253"/>
                  <a:pt x="173" y="254"/>
                  <a:pt x="173" y="255"/>
                </a:cubicBezTo>
                <a:cubicBezTo>
                  <a:pt x="174" y="258"/>
                  <a:pt x="175" y="260"/>
                  <a:pt x="176" y="263"/>
                </a:cubicBezTo>
                <a:cubicBezTo>
                  <a:pt x="177" y="264"/>
                  <a:pt x="176" y="265"/>
                  <a:pt x="175" y="266"/>
                </a:cubicBezTo>
                <a:cubicBezTo>
                  <a:pt x="175" y="266"/>
                  <a:pt x="175" y="266"/>
                  <a:pt x="174" y="266"/>
                </a:cubicBezTo>
                <a:close/>
                <a:moveTo>
                  <a:pt x="167" y="245"/>
                </a:moveTo>
                <a:cubicBezTo>
                  <a:pt x="166" y="245"/>
                  <a:pt x="165" y="245"/>
                  <a:pt x="165" y="244"/>
                </a:cubicBezTo>
                <a:cubicBezTo>
                  <a:pt x="164" y="241"/>
                  <a:pt x="163" y="238"/>
                  <a:pt x="163" y="235"/>
                </a:cubicBezTo>
                <a:cubicBezTo>
                  <a:pt x="162" y="234"/>
                  <a:pt x="163" y="233"/>
                  <a:pt x="164" y="233"/>
                </a:cubicBezTo>
                <a:cubicBezTo>
                  <a:pt x="165" y="232"/>
                  <a:pt x="167" y="233"/>
                  <a:pt x="167" y="234"/>
                </a:cubicBezTo>
                <a:cubicBezTo>
                  <a:pt x="168" y="237"/>
                  <a:pt x="168" y="240"/>
                  <a:pt x="169" y="243"/>
                </a:cubicBezTo>
                <a:cubicBezTo>
                  <a:pt x="170" y="244"/>
                  <a:pt x="169" y="245"/>
                  <a:pt x="168" y="245"/>
                </a:cubicBezTo>
                <a:cubicBezTo>
                  <a:pt x="168" y="245"/>
                  <a:pt x="167" y="245"/>
                  <a:pt x="167" y="245"/>
                </a:cubicBezTo>
                <a:close/>
                <a:moveTo>
                  <a:pt x="162" y="224"/>
                </a:moveTo>
                <a:cubicBezTo>
                  <a:pt x="161" y="224"/>
                  <a:pt x="160" y="224"/>
                  <a:pt x="160" y="223"/>
                </a:cubicBezTo>
                <a:cubicBezTo>
                  <a:pt x="159" y="220"/>
                  <a:pt x="158" y="217"/>
                  <a:pt x="158" y="214"/>
                </a:cubicBezTo>
                <a:cubicBezTo>
                  <a:pt x="158" y="213"/>
                  <a:pt x="158" y="212"/>
                  <a:pt x="160" y="211"/>
                </a:cubicBezTo>
                <a:cubicBezTo>
                  <a:pt x="161" y="211"/>
                  <a:pt x="162" y="212"/>
                  <a:pt x="162" y="213"/>
                </a:cubicBezTo>
                <a:cubicBezTo>
                  <a:pt x="163" y="216"/>
                  <a:pt x="163" y="219"/>
                  <a:pt x="164" y="222"/>
                </a:cubicBezTo>
                <a:cubicBezTo>
                  <a:pt x="164" y="223"/>
                  <a:pt x="163" y="224"/>
                  <a:pt x="162" y="224"/>
                </a:cubicBezTo>
                <a:cubicBezTo>
                  <a:pt x="162" y="224"/>
                  <a:pt x="162" y="224"/>
                  <a:pt x="162" y="224"/>
                </a:cubicBezTo>
                <a:close/>
                <a:moveTo>
                  <a:pt x="158" y="203"/>
                </a:moveTo>
                <a:cubicBezTo>
                  <a:pt x="157" y="203"/>
                  <a:pt x="156" y="202"/>
                  <a:pt x="156" y="201"/>
                </a:cubicBezTo>
                <a:cubicBezTo>
                  <a:pt x="155" y="198"/>
                  <a:pt x="155" y="195"/>
                  <a:pt x="154" y="192"/>
                </a:cubicBezTo>
                <a:cubicBezTo>
                  <a:pt x="154" y="191"/>
                  <a:pt x="155" y="190"/>
                  <a:pt x="156" y="190"/>
                </a:cubicBezTo>
                <a:cubicBezTo>
                  <a:pt x="157" y="190"/>
                  <a:pt x="158" y="190"/>
                  <a:pt x="159" y="192"/>
                </a:cubicBezTo>
                <a:cubicBezTo>
                  <a:pt x="159" y="194"/>
                  <a:pt x="159" y="197"/>
                  <a:pt x="160" y="200"/>
                </a:cubicBezTo>
                <a:cubicBezTo>
                  <a:pt x="160" y="201"/>
                  <a:pt x="159" y="203"/>
                  <a:pt x="158" y="203"/>
                </a:cubicBezTo>
                <a:cubicBezTo>
                  <a:pt x="158" y="203"/>
                  <a:pt x="158" y="203"/>
                  <a:pt x="158" y="203"/>
                </a:cubicBezTo>
                <a:close/>
                <a:moveTo>
                  <a:pt x="155" y="181"/>
                </a:moveTo>
                <a:cubicBezTo>
                  <a:pt x="154" y="181"/>
                  <a:pt x="153" y="180"/>
                  <a:pt x="152" y="179"/>
                </a:cubicBezTo>
                <a:cubicBezTo>
                  <a:pt x="151" y="171"/>
                  <a:pt x="151" y="171"/>
                  <a:pt x="151" y="171"/>
                </a:cubicBezTo>
                <a:cubicBezTo>
                  <a:pt x="151" y="169"/>
                  <a:pt x="152" y="168"/>
                  <a:pt x="153" y="168"/>
                </a:cubicBezTo>
                <a:cubicBezTo>
                  <a:pt x="154" y="168"/>
                  <a:pt x="155" y="169"/>
                  <a:pt x="156" y="170"/>
                </a:cubicBezTo>
                <a:cubicBezTo>
                  <a:pt x="157" y="179"/>
                  <a:pt x="157" y="179"/>
                  <a:pt x="157" y="179"/>
                </a:cubicBezTo>
                <a:cubicBezTo>
                  <a:pt x="157" y="180"/>
                  <a:pt x="156" y="181"/>
                  <a:pt x="155" y="181"/>
                </a:cubicBezTo>
                <a:cubicBezTo>
                  <a:pt x="155" y="181"/>
                  <a:pt x="155" y="181"/>
                  <a:pt x="155" y="181"/>
                </a:cubicBezTo>
                <a:close/>
                <a:moveTo>
                  <a:pt x="152" y="159"/>
                </a:moveTo>
                <a:cubicBezTo>
                  <a:pt x="151" y="159"/>
                  <a:pt x="150" y="159"/>
                  <a:pt x="150" y="158"/>
                </a:cubicBezTo>
                <a:cubicBezTo>
                  <a:pt x="149" y="155"/>
                  <a:pt x="149" y="152"/>
                  <a:pt x="148" y="149"/>
                </a:cubicBezTo>
                <a:cubicBezTo>
                  <a:pt x="148" y="148"/>
                  <a:pt x="149" y="147"/>
                  <a:pt x="150" y="146"/>
                </a:cubicBezTo>
                <a:cubicBezTo>
                  <a:pt x="151" y="146"/>
                  <a:pt x="153" y="147"/>
                  <a:pt x="153" y="148"/>
                </a:cubicBezTo>
                <a:cubicBezTo>
                  <a:pt x="153" y="151"/>
                  <a:pt x="154" y="154"/>
                  <a:pt x="154" y="157"/>
                </a:cubicBezTo>
                <a:cubicBezTo>
                  <a:pt x="154" y="158"/>
                  <a:pt x="153" y="159"/>
                  <a:pt x="152" y="159"/>
                </a:cubicBezTo>
                <a:cubicBezTo>
                  <a:pt x="152" y="159"/>
                  <a:pt x="152" y="159"/>
                  <a:pt x="152" y="159"/>
                </a:cubicBezTo>
                <a:close/>
                <a:moveTo>
                  <a:pt x="149" y="138"/>
                </a:moveTo>
                <a:cubicBezTo>
                  <a:pt x="148" y="138"/>
                  <a:pt x="147" y="137"/>
                  <a:pt x="147" y="136"/>
                </a:cubicBezTo>
                <a:cubicBezTo>
                  <a:pt x="146" y="133"/>
                  <a:pt x="146" y="130"/>
                  <a:pt x="145" y="127"/>
                </a:cubicBezTo>
                <a:cubicBezTo>
                  <a:pt x="145" y="126"/>
                  <a:pt x="146" y="125"/>
                  <a:pt x="147" y="125"/>
                </a:cubicBezTo>
                <a:cubicBezTo>
                  <a:pt x="148" y="125"/>
                  <a:pt x="149" y="125"/>
                  <a:pt x="150" y="127"/>
                </a:cubicBezTo>
                <a:cubicBezTo>
                  <a:pt x="150" y="129"/>
                  <a:pt x="150" y="132"/>
                  <a:pt x="151" y="135"/>
                </a:cubicBezTo>
                <a:cubicBezTo>
                  <a:pt x="151" y="136"/>
                  <a:pt x="150" y="138"/>
                  <a:pt x="149" y="138"/>
                </a:cubicBezTo>
                <a:cubicBezTo>
                  <a:pt x="149" y="138"/>
                  <a:pt x="149" y="138"/>
                  <a:pt x="149" y="138"/>
                </a:cubicBezTo>
                <a:close/>
                <a:moveTo>
                  <a:pt x="145" y="116"/>
                </a:moveTo>
                <a:cubicBezTo>
                  <a:pt x="144" y="116"/>
                  <a:pt x="143" y="115"/>
                  <a:pt x="143" y="114"/>
                </a:cubicBezTo>
                <a:cubicBezTo>
                  <a:pt x="142" y="112"/>
                  <a:pt x="142" y="109"/>
                  <a:pt x="141" y="106"/>
                </a:cubicBezTo>
                <a:cubicBezTo>
                  <a:pt x="141" y="105"/>
                  <a:pt x="142" y="104"/>
                  <a:pt x="143" y="103"/>
                </a:cubicBezTo>
                <a:cubicBezTo>
                  <a:pt x="144" y="103"/>
                  <a:pt x="145" y="104"/>
                  <a:pt x="145" y="105"/>
                </a:cubicBezTo>
                <a:cubicBezTo>
                  <a:pt x="146" y="108"/>
                  <a:pt x="147" y="111"/>
                  <a:pt x="147" y="114"/>
                </a:cubicBezTo>
                <a:cubicBezTo>
                  <a:pt x="147" y="115"/>
                  <a:pt x="147" y="116"/>
                  <a:pt x="146" y="116"/>
                </a:cubicBezTo>
                <a:cubicBezTo>
                  <a:pt x="145" y="116"/>
                  <a:pt x="145" y="116"/>
                  <a:pt x="145" y="116"/>
                </a:cubicBezTo>
                <a:close/>
                <a:moveTo>
                  <a:pt x="140" y="95"/>
                </a:moveTo>
                <a:cubicBezTo>
                  <a:pt x="139" y="95"/>
                  <a:pt x="138" y="94"/>
                  <a:pt x="138" y="93"/>
                </a:cubicBezTo>
                <a:cubicBezTo>
                  <a:pt x="137" y="91"/>
                  <a:pt x="137" y="88"/>
                  <a:pt x="136" y="85"/>
                </a:cubicBezTo>
                <a:cubicBezTo>
                  <a:pt x="135" y="84"/>
                  <a:pt x="136" y="83"/>
                  <a:pt x="137" y="82"/>
                </a:cubicBezTo>
                <a:cubicBezTo>
                  <a:pt x="138" y="82"/>
                  <a:pt x="140" y="83"/>
                  <a:pt x="140" y="84"/>
                </a:cubicBezTo>
                <a:cubicBezTo>
                  <a:pt x="141" y="86"/>
                  <a:pt x="142" y="89"/>
                  <a:pt x="142" y="92"/>
                </a:cubicBezTo>
                <a:cubicBezTo>
                  <a:pt x="143" y="93"/>
                  <a:pt x="142" y="95"/>
                  <a:pt x="141" y="95"/>
                </a:cubicBezTo>
                <a:cubicBezTo>
                  <a:pt x="141" y="95"/>
                  <a:pt x="140" y="95"/>
                  <a:pt x="140" y="95"/>
                </a:cubicBezTo>
                <a:close/>
                <a:moveTo>
                  <a:pt x="133" y="74"/>
                </a:moveTo>
                <a:cubicBezTo>
                  <a:pt x="133" y="74"/>
                  <a:pt x="132" y="74"/>
                  <a:pt x="131" y="73"/>
                </a:cubicBezTo>
                <a:cubicBezTo>
                  <a:pt x="130" y="70"/>
                  <a:pt x="129" y="67"/>
                  <a:pt x="128" y="65"/>
                </a:cubicBezTo>
                <a:cubicBezTo>
                  <a:pt x="128" y="64"/>
                  <a:pt x="128" y="62"/>
                  <a:pt x="129" y="62"/>
                </a:cubicBezTo>
                <a:cubicBezTo>
                  <a:pt x="130" y="61"/>
                  <a:pt x="131" y="62"/>
                  <a:pt x="132" y="63"/>
                </a:cubicBezTo>
                <a:cubicBezTo>
                  <a:pt x="133" y="66"/>
                  <a:pt x="134" y="68"/>
                  <a:pt x="135" y="71"/>
                </a:cubicBezTo>
                <a:cubicBezTo>
                  <a:pt x="136" y="72"/>
                  <a:pt x="135" y="74"/>
                  <a:pt x="134" y="74"/>
                </a:cubicBezTo>
                <a:cubicBezTo>
                  <a:pt x="134" y="74"/>
                  <a:pt x="134" y="74"/>
                  <a:pt x="133" y="74"/>
                </a:cubicBezTo>
                <a:close/>
                <a:moveTo>
                  <a:pt x="124" y="55"/>
                </a:moveTo>
                <a:cubicBezTo>
                  <a:pt x="123" y="55"/>
                  <a:pt x="122" y="54"/>
                  <a:pt x="122" y="53"/>
                </a:cubicBezTo>
                <a:cubicBezTo>
                  <a:pt x="121" y="51"/>
                  <a:pt x="119" y="49"/>
                  <a:pt x="117" y="46"/>
                </a:cubicBezTo>
                <a:cubicBezTo>
                  <a:pt x="117" y="45"/>
                  <a:pt x="117" y="44"/>
                  <a:pt x="118" y="43"/>
                </a:cubicBezTo>
                <a:cubicBezTo>
                  <a:pt x="119" y="43"/>
                  <a:pt x="120" y="43"/>
                  <a:pt x="121" y="44"/>
                </a:cubicBezTo>
                <a:cubicBezTo>
                  <a:pt x="123" y="46"/>
                  <a:pt x="124" y="49"/>
                  <a:pt x="126" y="51"/>
                </a:cubicBezTo>
                <a:cubicBezTo>
                  <a:pt x="126" y="52"/>
                  <a:pt x="126" y="54"/>
                  <a:pt x="125" y="54"/>
                </a:cubicBezTo>
                <a:cubicBezTo>
                  <a:pt x="125" y="54"/>
                  <a:pt x="124" y="55"/>
                  <a:pt x="124" y="55"/>
                </a:cubicBezTo>
                <a:close/>
                <a:moveTo>
                  <a:pt x="111" y="37"/>
                </a:moveTo>
                <a:cubicBezTo>
                  <a:pt x="110" y="37"/>
                  <a:pt x="110" y="37"/>
                  <a:pt x="109" y="36"/>
                </a:cubicBezTo>
                <a:cubicBezTo>
                  <a:pt x="108" y="34"/>
                  <a:pt x="106" y="32"/>
                  <a:pt x="103" y="30"/>
                </a:cubicBezTo>
                <a:cubicBezTo>
                  <a:pt x="103" y="29"/>
                  <a:pt x="103" y="28"/>
                  <a:pt x="103" y="27"/>
                </a:cubicBezTo>
                <a:cubicBezTo>
                  <a:pt x="104" y="26"/>
                  <a:pt x="106" y="26"/>
                  <a:pt x="106" y="27"/>
                </a:cubicBezTo>
                <a:cubicBezTo>
                  <a:pt x="109" y="29"/>
                  <a:pt x="111" y="31"/>
                  <a:pt x="113" y="33"/>
                </a:cubicBezTo>
                <a:cubicBezTo>
                  <a:pt x="114" y="34"/>
                  <a:pt x="113" y="36"/>
                  <a:pt x="113" y="36"/>
                </a:cubicBezTo>
                <a:cubicBezTo>
                  <a:pt x="112" y="37"/>
                  <a:pt x="112" y="37"/>
                  <a:pt x="111" y="37"/>
                </a:cubicBezTo>
                <a:close/>
                <a:moveTo>
                  <a:pt x="95" y="22"/>
                </a:moveTo>
                <a:cubicBezTo>
                  <a:pt x="94" y="22"/>
                  <a:pt x="94" y="22"/>
                  <a:pt x="94" y="22"/>
                </a:cubicBezTo>
                <a:cubicBezTo>
                  <a:pt x="91" y="21"/>
                  <a:pt x="89" y="19"/>
                  <a:pt x="87" y="18"/>
                </a:cubicBezTo>
                <a:cubicBezTo>
                  <a:pt x="86" y="17"/>
                  <a:pt x="86" y="17"/>
                  <a:pt x="86" y="17"/>
                </a:cubicBezTo>
                <a:cubicBezTo>
                  <a:pt x="85" y="17"/>
                  <a:pt x="85" y="15"/>
                  <a:pt x="86" y="14"/>
                </a:cubicBezTo>
                <a:cubicBezTo>
                  <a:pt x="86" y="13"/>
                  <a:pt x="88" y="13"/>
                  <a:pt x="89" y="14"/>
                </a:cubicBezTo>
                <a:cubicBezTo>
                  <a:pt x="89" y="14"/>
                  <a:pt x="89" y="14"/>
                  <a:pt x="89" y="14"/>
                </a:cubicBezTo>
                <a:cubicBezTo>
                  <a:pt x="92" y="15"/>
                  <a:pt x="94" y="17"/>
                  <a:pt x="96" y="18"/>
                </a:cubicBezTo>
                <a:cubicBezTo>
                  <a:pt x="97" y="19"/>
                  <a:pt x="97" y="21"/>
                  <a:pt x="97" y="22"/>
                </a:cubicBezTo>
                <a:cubicBezTo>
                  <a:pt x="96" y="22"/>
                  <a:pt x="96" y="22"/>
                  <a:pt x="95" y="22"/>
                </a:cubicBezTo>
                <a:close/>
                <a:moveTo>
                  <a:pt x="76" y="12"/>
                </a:moveTo>
                <a:cubicBezTo>
                  <a:pt x="76" y="12"/>
                  <a:pt x="75" y="12"/>
                  <a:pt x="75" y="12"/>
                </a:cubicBezTo>
                <a:cubicBezTo>
                  <a:pt x="72" y="11"/>
                  <a:pt x="70" y="10"/>
                  <a:pt x="67" y="9"/>
                </a:cubicBezTo>
                <a:cubicBezTo>
                  <a:pt x="66" y="9"/>
                  <a:pt x="65" y="7"/>
                  <a:pt x="65" y="6"/>
                </a:cubicBezTo>
                <a:cubicBezTo>
                  <a:pt x="66" y="5"/>
                  <a:pt x="67" y="4"/>
                  <a:pt x="68" y="5"/>
                </a:cubicBezTo>
                <a:cubicBezTo>
                  <a:pt x="71" y="6"/>
                  <a:pt x="74" y="7"/>
                  <a:pt x="77" y="8"/>
                </a:cubicBezTo>
                <a:cubicBezTo>
                  <a:pt x="78" y="8"/>
                  <a:pt x="78" y="9"/>
                  <a:pt x="78" y="11"/>
                </a:cubicBezTo>
                <a:cubicBezTo>
                  <a:pt x="77" y="11"/>
                  <a:pt x="77" y="12"/>
                  <a:pt x="76" y="12"/>
                </a:cubicBezTo>
                <a:close/>
                <a:moveTo>
                  <a:pt x="3" y="10"/>
                </a:moveTo>
                <a:cubicBezTo>
                  <a:pt x="2" y="10"/>
                  <a:pt x="1" y="9"/>
                  <a:pt x="1" y="8"/>
                </a:cubicBezTo>
                <a:cubicBezTo>
                  <a:pt x="0" y="7"/>
                  <a:pt x="1" y="6"/>
                  <a:pt x="2" y="6"/>
                </a:cubicBezTo>
                <a:cubicBezTo>
                  <a:pt x="5" y="5"/>
                  <a:pt x="8" y="4"/>
                  <a:pt x="11" y="3"/>
                </a:cubicBezTo>
                <a:cubicBezTo>
                  <a:pt x="12" y="3"/>
                  <a:pt x="13" y="4"/>
                  <a:pt x="14" y="5"/>
                </a:cubicBezTo>
                <a:cubicBezTo>
                  <a:pt x="14" y="6"/>
                  <a:pt x="13" y="7"/>
                  <a:pt x="12" y="8"/>
                </a:cubicBezTo>
                <a:cubicBezTo>
                  <a:pt x="9" y="8"/>
                  <a:pt x="6" y="9"/>
                  <a:pt x="4" y="10"/>
                </a:cubicBezTo>
                <a:cubicBezTo>
                  <a:pt x="3" y="10"/>
                  <a:pt x="3" y="10"/>
                  <a:pt x="3" y="10"/>
                </a:cubicBezTo>
                <a:close/>
                <a:moveTo>
                  <a:pt x="55" y="6"/>
                </a:moveTo>
                <a:cubicBezTo>
                  <a:pt x="55" y="6"/>
                  <a:pt x="55" y="6"/>
                  <a:pt x="54" y="6"/>
                </a:cubicBezTo>
                <a:cubicBezTo>
                  <a:pt x="52" y="6"/>
                  <a:pt x="49" y="5"/>
                  <a:pt x="46" y="5"/>
                </a:cubicBezTo>
                <a:cubicBezTo>
                  <a:pt x="45" y="5"/>
                  <a:pt x="44" y="4"/>
                  <a:pt x="44" y="3"/>
                </a:cubicBezTo>
                <a:cubicBezTo>
                  <a:pt x="44" y="1"/>
                  <a:pt x="45" y="1"/>
                  <a:pt x="46" y="1"/>
                </a:cubicBezTo>
                <a:cubicBezTo>
                  <a:pt x="49" y="1"/>
                  <a:pt x="52" y="1"/>
                  <a:pt x="55" y="2"/>
                </a:cubicBezTo>
                <a:cubicBezTo>
                  <a:pt x="56" y="2"/>
                  <a:pt x="57" y="3"/>
                  <a:pt x="57" y="4"/>
                </a:cubicBezTo>
                <a:cubicBezTo>
                  <a:pt x="57" y="5"/>
                  <a:pt x="56" y="6"/>
                  <a:pt x="55" y="6"/>
                </a:cubicBezTo>
                <a:close/>
                <a:moveTo>
                  <a:pt x="24" y="6"/>
                </a:moveTo>
                <a:cubicBezTo>
                  <a:pt x="23" y="6"/>
                  <a:pt x="22" y="5"/>
                  <a:pt x="22" y="4"/>
                </a:cubicBezTo>
                <a:cubicBezTo>
                  <a:pt x="22" y="2"/>
                  <a:pt x="23" y="1"/>
                  <a:pt x="24" y="1"/>
                </a:cubicBezTo>
                <a:cubicBezTo>
                  <a:pt x="27" y="1"/>
                  <a:pt x="30" y="1"/>
                  <a:pt x="33" y="0"/>
                </a:cubicBezTo>
                <a:cubicBezTo>
                  <a:pt x="34" y="0"/>
                  <a:pt x="35" y="1"/>
                  <a:pt x="35" y="3"/>
                </a:cubicBezTo>
                <a:cubicBezTo>
                  <a:pt x="35" y="4"/>
                  <a:pt x="34" y="5"/>
                  <a:pt x="33" y="5"/>
                </a:cubicBezTo>
                <a:cubicBezTo>
                  <a:pt x="30" y="5"/>
                  <a:pt x="27" y="5"/>
                  <a:pt x="25" y="6"/>
                </a:cubicBezTo>
                <a:cubicBezTo>
                  <a:pt x="24" y="6"/>
                  <a:pt x="24" y="6"/>
                  <a:pt x="24" y="6"/>
                </a:cubicBezTo>
                <a:close/>
              </a:path>
            </a:pathLst>
          </a:custGeom>
          <a:solidFill>
            <a:srgbClr val="F4F0F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1" name="Freeform 236"/>
          <p:cNvSpPr>
            <a:spLocks noEditPoints="1"/>
          </p:cNvSpPr>
          <p:nvPr/>
        </p:nvSpPr>
        <p:spPr bwMode="auto">
          <a:xfrm rot="837291">
            <a:off x="5961662" y="-512533"/>
            <a:ext cx="3702470" cy="798236"/>
          </a:xfrm>
          <a:custGeom>
            <a:gdLst>
              <a:gd name="T0" fmla="*/ 1243 w 1567"/>
              <a:gd name="T1" fmla="*/ 257 h 257"/>
              <a:gd name="T2" fmla="*/ 1225 w 1567"/>
              <a:gd name="T3" fmla="*/ 256 h 257"/>
              <a:gd name="T4" fmla="*/ 1293 w 1567"/>
              <a:gd name="T5" fmla="*/ 251 h 257"/>
              <a:gd name="T6" fmla="*/ 1203 w 1567"/>
              <a:gd name="T7" fmla="*/ 255 h 257"/>
              <a:gd name="T8" fmla="*/ 1303 w 1567"/>
              <a:gd name="T9" fmla="*/ 247 h 257"/>
              <a:gd name="T10" fmla="*/ 1161 w 1567"/>
              <a:gd name="T11" fmla="*/ 244 h 257"/>
              <a:gd name="T12" fmla="*/ 1139 w 1567"/>
              <a:gd name="T13" fmla="*/ 243 h 257"/>
              <a:gd name="T14" fmla="*/ 1353 w 1567"/>
              <a:gd name="T15" fmla="*/ 234 h 257"/>
              <a:gd name="T16" fmla="*/ 1120 w 1567"/>
              <a:gd name="T17" fmla="*/ 236 h 257"/>
              <a:gd name="T18" fmla="*/ 1096 w 1567"/>
              <a:gd name="T19" fmla="*/ 231 h 257"/>
              <a:gd name="T20" fmla="*/ 1396 w 1567"/>
              <a:gd name="T21" fmla="*/ 217 h 257"/>
              <a:gd name="T22" fmla="*/ 1076 w 1567"/>
              <a:gd name="T23" fmla="*/ 224 h 257"/>
              <a:gd name="T24" fmla="*/ 1404 w 1567"/>
              <a:gd name="T25" fmla="*/ 210 h 257"/>
              <a:gd name="T26" fmla="*/ 1036 w 1567"/>
              <a:gd name="T27" fmla="*/ 204 h 257"/>
              <a:gd name="T28" fmla="*/ 1015 w 1567"/>
              <a:gd name="T29" fmla="*/ 200 h 257"/>
              <a:gd name="T30" fmla="*/ 984 w 1567"/>
              <a:gd name="T31" fmla="*/ 185 h 257"/>
              <a:gd name="T32" fmla="*/ 1443 w 1567"/>
              <a:gd name="T33" fmla="*/ 190 h 257"/>
              <a:gd name="T34" fmla="*/ 1458 w 1567"/>
              <a:gd name="T35" fmla="*/ 176 h 257"/>
              <a:gd name="T36" fmla="*/ 231 w 1567"/>
              <a:gd name="T37" fmla="*/ 172 h 257"/>
              <a:gd name="T38" fmla="*/ 214 w 1567"/>
              <a:gd name="T39" fmla="*/ 171 h 257"/>
              <a:gd name="T40" fmla="*/ 954 w 1567"/>
              <a:gd name="T41" fmla="*/ 174 h 257"/>
              <a:gd name="T42" fmla="*/ 279 w 1567"/>
              <a:gd name="T43" fmla="*/ 169 h 257"/>
              <a:gd name="T44" fmla="*/ 194 w 1567"/>
              <a:gd name="T45" fmla="*/ 172 h 257"/>
              <a:gd name="T46" fmla="*/ 170 w 1567"/>
              <a:gd name="T47" fmla="*/ 171 h 257"/>
              <a:gd name="T48" fmla="*/ 324 w 1567"/>
              <a:gd name="T49" fmla="*/ 164 h 257"/>
              <a:gd name="T50" fmla="*/ 149 w 1567"/>
              <a:gd name="T51" fmla="*/ 166 h 257"/>
              <a:gd name="T52" fmla="*/ 335 w 1567"/>
              <a:gd name="T53" fmla="*/ 160 h 257"/>
              <a:gd name="T54" fmla="*/ 1483 w 1567"/>
              <a:gd name="T55" fmla="*/ 155 h 257"/>
              <a:gd name="T56" fmla="*/ 128 w 1567"/>
              <a:gd name="T57" fmla="*/ 159 h 257"/>
              <a:gd name="T58" fmla="*/ 904 w 1567"/>
              <a:gd name="T59" fmla="*/ 151 h 257"/>
              <a:gd name="T60" fmla="*/ 378 w 1567"/>
              <a:gd name="T61" fmla="*/ 154 h 257"/>
              <a:gd name="T62" fmla="*/ 894 w 1567"/>
              <a:gd name="T63" fmla="*/ 149 h 257"/>
              <a:gd name="T64" fmla="*/ 406 w 1567"/>
              <a:gd name="T65" fmla="*/ 141 h 257"/>
              <a:gd name="T66" fmla="*/ 1492 w 1567"/>
              <a:gd name="T67" fmla="*/ 146 h 257"/>
              <a:gd name="T68" fmla="*/ 873 w 1567"/>
              <a:gd name="T69" fmla="*/ 140 h 257"/>
              <a:gd name="T70" fmla="*/ 83 w 1567"/>
              <a:gd name="T71" fmla="*/ 131 h 257"/>
              <a:gd name="T72" fmla="*/ 441 w 1567"/>
              <a:gd name="T73" fmla="*/ 135 h 257"/>
              <a:gd name="T74" fmla="*/ 1503 w 1567"/>
              <a:gd name="T75" fmla="*/ 126 h 257"/>
              <a:gd name="T76" fmla="*/ 470 w 1567"/>
              <a:gd name="T77" fmla="*/ 126 h 257"/>
              <a:gd name="T78" fmla="*/ 833 w 1567"/>
              <a:gd name="T79" fmla="*/ 125 h 257"/>
              <a:gd name="T80" fmla="*/ 490 w 1567"/>
              <a:gd name="T81" fmla="*/ 116 h 257"/>
              <a:gd name="T82" fmla="*/ 814 w 1567"/>
              <a:gd name="T83" fmla="*/ 116 h 257"/>
              <a:gd name="T84" fmla="*/ 53 w 1567"/>
              <a:gd name="T85" fmla="*/ 112 h 257"/>
              <a:gd name="T86" fmla="*/ 1524 w 1567"/>
              <a:gd name="T87" fmla="*/ 101 h 257"/>
              <a:gd name="T88" fmla="*/ 791 w 1567"/>
              <a:gd name="T89" fmla="*/ 112 h 257"/>
              <a:gd name="T90" fmla="*/ 761 w 1567"/>
              <a:gd name="T91" fmla="*/ 104 h 257"/>
              <a:gd name="T92" fmla="*/ 555 w 1567"/>
              <a:gd name="T93" fmla="*/ 104 h 257"/>
              <a:gd name="T94" fmla="*/ 749 w 1567"/>
              <a:gd name="T95" fmla="*/ 101 h 257"/>
              <a:gd name="T96" fmla="*/ 597 w 1567"/>
              <a:gd name="T97" fmla="*/ 92 h 257"/>
              <a:gd name="T98" fmla="*/ 730 w 1567"/>
              <a:gd name="T99" fmla="*/ 95 h 257"/>
              <a:gd name="T100" fmla="*/ 608 w 1567"/>
              <a:gd name="T101" fmla="*/ 92 h 257"/>
              <a:gd name="T102" fmla="*/ 1532 w 1567"/>
              <a:gd name="T103" fmla="*/ 83 h 257"/>
              <a:gd name="T104" fmla="*/ 706 w 1567"/>
              <a:gd name="T105" fmla="*/ 89 h 257"/>
              <a:gd name="T106" fmla="*/ 684 w 1567"/>
              <a:gd name="T107" fmla="*/ 92 h 257"/>
              <a:gd name="T108" fmla="*/ 660 w 1567"/>
              <a:gd name="T109" fmla="*/ 87 h 257"/>
              <a:gd name="T110" fmla="*/ 23 w 1567"/>
              <a:gd name="T111" fmla="*/ 67 h 257"/>
              <a:gd name="T112" fmla="*/ 1542 w 1567"/>
              <a:gd name="T113" fmla="*/ 73 h 257"/>
              <a:gd name="T114" fmla="*/ 1548 w 1567"/>
              <a:gd name="T115" fmla="*/ 54 h 257"/>
              <a:gd name="T116" fmla="*/ 9 w 1567"/>
              <a:gd name="T117" fmla="*/ 28 h 257"/>
              <a:gd name="T118" fmla="*/ 1556 w 1567"/>
              <a:gd name="T119" fmla="*/ 34 h 257"/>
              <a:gd name="T120" fmla="*/ 1560 w 1567"/>
              <a:gd name="T121" fmla="*/ 10 h 2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567" h="257">
                <a:moveTo>
                  <a:pt x="1243" y="257"/>
                </a:moveTo>
                <a:cubicBezTo>
                  <a:pt x="1241" y="257"/>
                  <a:pt x="1240" y="257"/>
                  <a:pt x="1238" y="257"/>
                </a:cubicBezTo>
                <a:cubicBezTo>
                  <a:pt x="1237" y="257"/>
                  <a:pt x="1236" y="256"/>
                  <a:pt x="1236" y="255"/>
                </a:cubicBezTo>
                <a:cubicBezTo>
                  <a:pt x="1236" y="253"/>
                  <a:pt x="1237" y="252"/>
                  <a:pt x="1238" y="252"/>
                </a:cubicBezTo>
                <a:cubicBezTo>
                  <a:pt x="1238" y="252"/>
                  <a:pt x="1238" y="252"/>
                  <a:pt x="1238" y="252"/>
                </a:cubicBezTo>
                <a:cubicBezTo>
                  <a:pt x="1240" y="252"/>
                  <a:pt x="1241" y="252"/>
                  <a:pt x="1243" y="252"/>
                </a:cubicBezTo>
                <a:cubicBezTo>
                  <a:pt x="1247" y="252"/>
                  <a:pt x="1247" y="252"/>
                  <a:pt x="1247" y="252"/>
                </a:cubicBezTo>
                <a:cubicBezTo>
                  <a:pt x="1247" y="252"/>
                  <a:pt x="1247" y="252"/>
                  <a:pt x="1247" y="252"/>
                </a:cubicBezTo>
                <a:cubicBezTo>
                  <a:pt x="1248" y="252"/>
                  <a:pt x="1249" y="253"/>
                  <a:pt x="1249" y="255"/>
                </a:cubicBezTo>
                <a:cubicBezTo>
                  <a:pt x="1249" y="256"/>
                  <a:pt x="1248" y="257"/>
                  <a:pt x="1247" y="257"/>
                </a:cubicBezTo>
                <a:cubicBezTo>
                  <a:pt x="1243" y="257"/>
                  <a:pt x="1243" y="257"/>
                  <a:pt x="1243" y="257"/>
                </a:cubicBezTo>
                <a:cubicBezTo>
                  <a:pt x="1243" y="257"/>
                  <a:pt x="1243" y="257"/>
                  <a:pt x="1243" y="257"/>
                </a:cubicBezTo>
                <a:close/>
                <a:moveTo>
                  <a:pt x="1260" y="256"/>
                </a:moveTo>
                <a:cubicBezTo>
                  <a:pt x="1259" y="256"/>
                  <a:pt x="1258" y="256"/>
                  <a:pt x="1258" y="254"/>
                </a:cubicBezTo>
                <a:cubicBezTo>
                  <a:pt x="1258" y="253"/>
                  <a:pt x="1259" y="252"/>
                  <a:pt x="1260" y="252"/>
                </a:cubicBezTo>
                <a:cubicBezTo>
                  <a:pt x="1263" y="252"/>
                  <a:pt x="1266" y="252"/>
                  <a:pt x="1268" y="252"/>
                </a:cubicBezTo>
                <a:cubicBezTo>
                  <a:pt x="1270" y="251"/>
                  <a:pt x="1271" y="252"/>
                  <a:pt x="1271" y="254"/>
                </a:cubicBezTo>
                <a:cubicBezTo>
                  <a:pt x="1271" y="255"/>
                  <a:pt x="1270" y="256"/>
                  <a:pt x="1269" y="256"/>
                </a:cubicBezTo>
                <a:cubicBezTo>
                  <a:pt x="1266" y="256"/>
                  <a:pt x="1263" y="256"/>
                  <a:pt x="1260" y="256"/>
                </a:cubicBezTo>
                <a:cubicBezTo>
                  <a:pt x="1260" y="256"/>
                  <a:pt x="1260" y="256"/>
                  <a:pt x="1260" y="256"/>
                </a:cubicBezTo>
                <a:close/>
                <a:moveTo>
                  <a:pt x="1225" y="256"/>
                </a:moveTo>
                <a:cubicBezTo>
                  <a:pt x="1225" y="256"/>
                  <a:pt x="1225" y="256"/>
                  <a:pt x="1225" y="256"/>
                </a:cubicBezTo>
                <a:cubicBezTo>
                  <a:pt x="1222" y="256"/>
                  <a:pt x="1219" y="256"/>
                  <a:pt x="1216" y="256"/>
                </a:cubicBezTo>
                <a:cubicBezTo>
                  <a:pt x="1215" y="256"/>
                  <a:pt x="1214" y="255"/>
                  <a:pt x="1214" y="254"/>
                </a:cubicBezTo>
                <a:cubicBezTo>
                  <a:pt x="1214" y="252"/>
                  <a:pt x="1215" y="251"/>
                  <a:pt x="1216" y="252"/>
                </a:cubicBezTo>
                <a:cubicBezTo>
                  <a:pt x="1219" y="252"/>
                  <a:pt x="1222" y="252"/>
                  <a:pt x="1225" y="252"/>
                </a:cubicBezTo>
                <a:cubicBezTo>
                  <a:pt x="1226" y="252"/>
                  <a:pt x="1227" y="253"/>
                  <a:pt x="1227" y="254"/>
                </a:cubicBezTo>
                <a:cubicBezTo>
                  <a:pt x="1227" y="255"/>
                  <a:pt x="1226" y="256"/>
                  <a:pt x="1225" y="256"/>
                </a:cubicBezTo>
                <a:close/>
                <a:moveTo>
                  <a:pt x="1282" y="255"/>
                </a:moveTo>
                <a:cubicBezTo>
                  <a:pt x="1281" y="255"/>
                  <a:pt x="1280" y="254"/>
                  <a:pt x="1279" y="253"/>
                </a:cubicBezTo>
                <a:cubicBezTo>
                  <a:pt x="1279" y="252"/>
                  <a:pt x="1280" y="251"/>
                  <a:pt x="1281" y="250"/>
                </a:cubicBezTo>
                <a:cubicBezTo>
                  <a:pt x="1284" y="250"/>
                  <a:pt x="1287" y="250"/>
                  <a:pt x="1290" y="249"/>
                </a:cubicBezTo>
                <a:cubicBezTo>
                  <a:pt x="1291" y="249"/>
                  <a:pt x="1292" y="250"/>
                  <a:pt x="1293" y="251"/>
                </a:cubicBezTo>
                <a:cubicBezTo>
                  <a:pt x="1293" y="252"/>
                  <a:pt x="1292" y="253"/>
                  <a:pt x="1291" y="254"/>
                </a:cubicBezTo>
                <a:cubicBezTo>
                  <a:pt x="1288" y="254"/>
                  <a:pt x="1285" y="254"/>
                  <a:pt x="1282" y="255"/>
                </a:cubicBezTo>
                <a:cubicBezTo>
                  <a:pt x="1282" y="255"/>
                  <a:pt x="1282" y="255"/>
                  <a:pt x="1282" y="255"/>
                </a:cubicBezTo>
                <a:close/>
                <a:moveTo>
                  <a:pt x="1203" y="255"/>
                </a:moveTo>
                <a:cubicBezTo>
                  <a:pt x="1203" y="255"/>
                  <a:pt x="1203" y="255"/>
                  <a:pt x="1203" y="255"/>
                </a:cubicBezTo>
                <a:cubicBezTo>
                  <a:pt x="1200" y="254"/>
                  <a:pt x="1197" y="254"/>
                  <a:pt x="1194" y="254"/>
                </a:cubicBezTo>
                <a:cubicBezTo>
                  <a:pt x="1193" y="254"/>
                  <a:pt x="1192" y="252"/>
                  <a:pt x="1192" y="251"/>
                </a:cubicBezTo>
                <a:cubicBezTo>
                  <a:pt x="1193" y="250"/>
                  <a:pt x="1194" y="249"/>
                  <a:pt x="1195" y="249"/>
                </a:cubicBezTo>
                <a:cubicBezTo>
                  <a:pt x="1198" y="250"/>
                  <a:pt x="1201" y="250"/>
                  <a:pt x="1203" y="250"/>
                </a:cubicBezTo>
                <a:cubicBezTo>
                  <a:pt x="1205" y="250"/>
                  <a:pt x="1206" y="252"/>
                  <a:pt x="1205" y="253"/>
                </a:cubicBezTo>
                <a:cubicBezTo>
                  <a:pt x="1205" y="254"/>
                  <a:pt x="1204" y="255"/>
                  <a:pt x="1203" y="255"/>
                </a:cubicBezTo>
                <a:close/>
                <a:moveTo>
                  <a:pt x="1182" y="252"/>
                </a:moveTo>
                <a:cubicBezTo>
                  <a:pt x="1181" y="252"/>
                  <a:pt x="1181" y="252"/>
                  <a:pt x="1181" y="252"/>
                </a:cubicBezTo>
                <a:cubicBezTo>
                  <a:pt x="1178" y="251"/>
                  <a:pt x="1175" y="251"/>
                  <a:pt x="1173" y="250"/>
                </a:cubicBezTo>
                <a:cubicBezTo>
                  <a:pt x="1171" y="250"/>
                  <a:pt x="1171" y="249"/>
                  <a:pt x="1171" y="248"/>
                </a:cubicBezTo>
                <a:cubicBezTo>
                  <a:pt x="1171" y="247"/>
                  <a:pt x="1172" y="246"/>
                  <a:pt x="1173" y="246"/>
                </a:cubicBezTo>
                <a:cubicBezTo>
                  <a:pt x="1176" y="247"/>
                  <a:pt x="1179" y="247"/>
                  <a:pt x="1182" y="248"/>
                </a:cubicBezTo>
                <a:cubicBezTo>
                  <a:pt x="1183" y="248"/>
                  <a:pt x="1184" y="249"/>
                  <a:pt x="1184" y="250"/>
                </a:cubicBezTo>
                <a:cubicBezTo>
                  <a:pt x="1184" y="251"/>
                  <a:pt x="1183" y="252"/>
                  <a:pt x="1182" y="252"/>
                </a:cubicBezTo>
                <a:close/>
                <a:moveTo>
                  <a:pt x="1303" y="252"/>
                </a:moveTo>
                <a:cubicBezTo>
                  <a:pt x="1302" y="252"/>
                  <a:pt x="1301" y="251"/>
                  <a:pt x="1301" y="250"/>
                </a:cubicBezTo>
                <a:cubicBezTo>
                  <a:pt x="1301" y="249"/>
                  <a:pt x="1302" y="247"/>
                  <a:pt x="1303" y="247"/>
                </a:cubicBezTo>
                <a:cubicBezTo>
                  <a:pt x="1306" y="247"/>
                  <a:pt x="1309" y="246"/>
                  <a:pt x="1311" y="246"/>
                </a:cubicBezTo>
                <a:cubicBezTo>
                  <a:pt x="1313" y="245"/>
                  <a:pt x="1314" y="246"/>
                  <a:pt x="1314" y="247"/>
                </a:cubicBezTo>
                <a:cubicBezTo>
                  <a:pt x="1314" y="248"/>
                  <a:pt x="1313" y="250"/>
                  <a:pt x="1312" y="250"/>
                </a:cubicBezTo>
                <a:cubicBezTo>
                  <a:pt x="1309" y="250"/>
                  <a:pt x="1307" y="251"/>
                  <a:pt x="1304" y="252"/>
                </a:cubicBezTo>
                <a:cubicBezTo>
                  <a:pt x="1304" y="252"/>
                  <a:pt x="1303" y="252"/>
                  <a:pt x="1303" y="252"/>
                </a:cubicBezTo>
                <a:close/>
                <a:moveTo>
                  <a:pt x="1160" y="248"/>
                </a:moveTo>
                <a:cubicBezTo>
                  <a:pt x="1160" y="248"/>
                  <a:pt x="1160" y="248"/>
                  <a:pt x="1160" y="248"/>
                </a:cubicBezTo>
                <a:cubicBezTo>
                  <a:pt x="1157" y="247"/>
                  <a:pt x="1154" y="247"/>
                  <a:pt x="1151" y="246"/>
                </a:cubicBezTo>
                <a:cubicBezTo>
                  <a:pt x="1150" y="246"/>
                  <a:pt x="1149" y="245"/>
                  <a:pt x="1149" y="243"/>
                </a:cubicBezTo>
                <a:cubicBezTo>
                  <a:pt x="1150" y="242"/>
                  <a:pt x="1151" y="242"/>
                  <a:pt x="1152" y="242"/>
                </a:cubicBezTo>
                <a:cubicBezTo>
                  <a:pt x="1155" y="242"/>
                  <a:pt x="1158" y="243"/>
                  <a:pt x="1161" y="244"/>
                </a:cubicBezTo>
                <a:cubicBezTo>
                  <a:pt x="1162" y="244"/>
                  <a:pt x="1162" y="245"/>
                  <a:pt x="1162" y="246"/>
                </a:cubicBezTo>
                <a:cubicBezTo>
                  <a:pt x="1162" y="247"/>
                  <a:pt x="1161" y="248"/>
                  <a:pt x="1160" y="248"/>
                </a:cubicBezTo>
                <a:close/>
                <a:moveTo>
                  <a:pt x="1325" y="247"/>
                </a:moveTo>
                <a:cubicBezTo>
                  <a:pt x="1324" y="247"/>
                  <a:pt x="1323" y="246"/>
                  <a:pt x="1323" y="245"/>
                </a:cubicBezTo>
                <a:cubicBezTo>
                  <a:pt x="1322" y="244"/>
                  <a:pt x="1323" y="243"/>
                  <a:pt x="1324" y="243"/>
                </a:cubicBezTo>
                <a:cubicBezTo>
                  <a:pt x="1327" y="242"/>
                  <a:pt x="1330" y="241"/>
                  <a:pt x="1332" y="240"/>
                </a:cubicBezTo>
                <a:cubicBezTo>
                  <a:pt x="1334" y="240"/>
                  <a:pt x="1335" y="241"/>
                  <a:pt x="1335" y="242"/>
                </a:cubicBezTo>
                <a:cubicBezTo>
                  <a:pt x="1336" y="243"/>
                  <a:pt x="1335" y="244"/>
                  <a:pt x="1334" y="245"/>
                </a:cubicBezTo>
                <a:cubicBezTo>
                  <a:pt x="1331" y="245"/>
                  <a:pt x="1328" y="246"/>
                  <a:pt x="1325" y="247"/>
                </a:cubicBezTo>
                <a:cubicBezTo>
                  <a:pt x="1325" y="247"/>
                  <a:pt x="1325" y="247"/>
                  <a:pt x="1325" y="247"/>
                </a:cubicBezTo>
                <a:close/>
                <a:moveTo>
                  <a:pt x="1139" y="243"/>
                </a:moveTo>
                <a:cubicBezTo>
                  <a:pt x="1139" y="243"/>
                  <a:pt x="1138" y="243"/>
                  <a:pt x="1138" y="243"/>
                </a:cubicBezTo>
                <a:cubicBezTo>
                  <a:pt x="1135" y="242"/>
                  <a:pt x="1133" y="242"/>
                  <a:pt x="1130" y="241"/>
                </a:cubicBezTo>
                <a:cubicBezTo>
                  <a:pt x="1129" y="241"/>
                  <a:pt x="1128" y="239"/>
                  <a:pt x="1128" y="238"/>
                </a:cubicBezTo>
                <a:cubicBezTo>
                  <a:pt x="1128" y="237"/>
                  <a:pt x="1130" y="236"/>
                  <a:pt x="1131" y="237"/>
                </a:cubicBezTo>
                <a:cubicBezTo>
                  <a:pt x="1134" y="237"/>
                  <a:pt x="1136" y="238"/>
                  <a:pt x="1139" y="239"/>
                </a:cubicBezTo>
                <a:cubicBezTo>
                  <a:pt x="1140" y="239"/>
                  <a:pt x="1141" y="240"/>
                  <a:pt x="1141" y="241"/>
                </a:cubicBezTo>
                <a:cubicBezTo>
                  <a:pt x="1141" y="242"/>
                  <a:pt x="1140" y="243"/>
                  <a:pt x="1139" y="243"/>
                </a:cubicBezTo>
                <a:close/>
                <a:moveTo>
                  <a:pt x="1346" y="241"/>
                </a:moveTo>
                <a:cubicBezTo>
                  <a:pt x="1345" y="241"/>
                  <a:pt x="1344" y="240"/>
                  <a:pt x="1344" y="239"/>
                </a:cubicBezTo>
                <a:cubicBezTo>
                  <a:pt x="1343" y="238"/>
                  <a:pt x="1344" y="237"/>
                  <a:pt x="1345" y="237"/>
                </a:cubicBezTo>
                <a:cubicBezTo>
                  <a:pt x="1348" y="236"/>
                  <a:pt x="1350" y="235"/>
                  <a:pt x="1353" y="234"/>
                </a:cubicBezTo>
                <a:cubicBezTo>
                  <a:pt x="1354" y="233"/>
                  <a:pt x="1356" y="234"/>
                  <a:pt x="1356" y="235"/>
                </a:cubicBezTo>
                <a:cubicBezTo>
                  <a:pt x="1356" y="236"/>
                  <a:pt x="1356" y="237"/>
                  <a:pt x="1355" y="238"/>
                </a:cubicBezTo>
                <a:cubicBezTo>
                  <a:pt x="1352" y="239"/>
                  <a:pt x="1349" y="240"/>
                  <a:pt x="1346" y="241"/>
                </a:cubicBezTo>
                <a:cubicBezTo>
                  <a:pt x="1346" y="241"/>
                  <a:pt x="1346" y="241"/>
                  <a:pt x="1346" y="241"/>
                </a:cubicBezTo>
                <a:close/>
                <a:moveTo>
                  <a:pt x="1118" y="237"/>
                </a:moveTo>
                <a:cubicBezTo>
                  <a:pt x="1117" y="237"/>
                  <a:pt x="1117" y="237"/>
                  <a:pt x="1117" y="237"/>
                </a:cubicBezTo>
                <a:cubicBezTo>
                  <a:pt x="1114" y="237"/>
                  <a:pt x="1111" y="236"/>
                  <a:pt x="1109" y="235"/>
                </a:cubicBezTo>
                <a:cubicBezTo>
                  <a:pt x="1107" y="234"/>
                  <a:pt x="1107" y="233"/>
                  <a:pt x="1107" y="232"/>
                </a:cubicBezTo>
                <a:cubicBezTo>
                  <a:pt x="1107" y="231"/>
                  <a:pt x="1109" y="230"/>
                  <a:pt x="1110" y="231"/>
                </a:cubicBezTo>
                <a:cubicBezTo>
                  <a:pt x="1113" y="232"/>
                  <a:pt x="1115" y="232"/>
                  <a:pt x="1118" y="233"/>
                </a:cubicBezTo>
                <a:cubicBezTo>
                  <a:pt x="1119" y="233"/>
                  <a:pt x="1120" y="235"/>
                  <a:pt x="1120" y="236"/>
                </a:cubicBezTo>
                <a:cubicBezTo>
                  <a:pt x="1119" y="237"/>
                  <a:pt x="1119" y="237"/>
                  <a:pt x="1118" y="237"/>
                </a:cubicBezTo>
                <a:close/>
                <a:moveTo>
                  <a:pt x="1366" y="233"/>
                </a:moveTo>
                <a:cubicBezTo>
                  <a:pt x="1365" y="233"/>
                  <a:pt x="1364" y="233"/>
                  <a:pt x="1364" y="232"/>
                </a:cubicBezTo>
                <a:cubicBezTo>
                  <a:pt x="1364" y="231"/>
                  <a:pt x="1364" y="230"/>
                  <a:pt x="1365" y="229"/>
                </a:cubicBezTo>
                <a:cubicBezTo>
                  <a:pt x="1368" y="228"/>
                  <a:pt x="1371" y="227"/>
                  <a:pt x="1373" y="226"/>
                </a:cubicBezTo>
                <a:cubicBezTo>
                  <a:pt x="1374" y="225"/>
                  <a:pt x="1376" y="226"/>
                  <a:pt x="1376" y="227"/>
                </a:cubicBezTo>
                <a:cubicBezTo>
                  <a:pt x="1377" y="228"/>
                  <a:pt x="1376" y="229"/>
                  <a:pt x="1375" y="230"/>
                </a:cubicBezTo>
                <a:cubicBezTo>
                  <a:pt x="1372" y="231"/>
                  <a:pt x="1370" y="232"/>
                  <a:pt x="1367" y="233"/>
                </a:cubicBezTo>
                <a:cubicBezTo>
                  <a:pt x="1367" y="233"/>
                  <a:pt x="1366" y="233"/>
                  <a:pt x="1366" y="233"/>
                </a:cubicBezTo>
                <a:close/>
                <a:moveTo>
                  <a:pt x="1097" y="231"/>
                </a:moveTo>
                <a:cubicBezTo>
                  <a:pt x="1096" y="231"/>
                  <a:pt x="1096" y="231"/>
                  <a:pt x="1096" y="231"/>
                </a:cubicBezTo>
                <a:cubicBezTo>
                  <a:pt x="1093" y="230"/>
                  <a:pt x="1090" y="229"/>
                  <a:pt x="1088" y="228"/>
                </a:cubicBezTo>
                <a:cubicBezTo>
                  <a:pt x="1086" y="228"/>
                  <a:pt x="1086" y="227"/>
                  <a:pt x="1086" y="225"/>
                </a:cubicBezTo>
                <a:cubicBezTo>
                  <a:pt x="1087" y="224"/>
                  <a:pt x="1088" y="224"/>
                  <a:pt x="1089" y="224"/>
                </a:cubicBezTo>
                <a:cubicBezTo>
                  <a:pt x="1092" y="225"/>
                  <a:pt x="1095" y="226"/>
                  <a:pt x="1097" y="227"/>
                </a:cubicBezTo>
                <a:cubicBezTo>
                  <a:pt x="1098" y="227"/>
                  <a:pt x="1099" y="228"/>
                  <a:pt x="1099" y="229"/>
                </a:cubicBezTo>
                <a:cubicBezTo>
                  <a:pt x="1098" y="230"/>
                  <a:pt x="1098" y="231"/>
                  <a:pt x="1097" y="231"/>
                </a:cubicBezTo>
                <a:close/>
                <a:moveTo>
                  <a:pt x="1386" y="224"/>
                </a:moveTo>
                <a:cubicBezTo>
                  <a:pt x="1385" y="224"/>
                  <a:pt x="1385" y="224"/>
                  <a:pt x="1384" y="223"/>
                </a:cubicBezTo>
                <a:cubicBezTo>
                  <a:pt x="1384" y="222"/>
                  <a:pt x="1384" y="221"/>
                  <a:pt x="1385" y="220"/>
                </a:cubicBezTo>
                <a:cubicBezTo>
                  <a:pt x="1388" y="219"/>
                  <a:pt x="1390" y="218"/>
                  <a:pt x="1393" y="216"/>
                </a:cubicBezTo>
                <a:cubicBezTo>
                  <a:pt x="1394" y="216"/>
                  <a:pt x="1395" y="216"/>
                  <a:pt x="1396" y="217"/>
                </a:cubicBezTo>
                <a:cubicBezTo>
                  <a:pt x="1396" y="218"/>
                  <a:pt x="1396" y="220"/>
                  <a:pt x="1395" y="220"/>
                </a:cubicBezTo>
                <a:cubicBezTo>
                  <a:pt x="1392" y="222"/>
                  <a:pt x="1390" y="223"/>
                  <a:pt x="1387" y="224"/>
                </a:cubicBezTo>
                <a:cubicBezTo>
                  <a:pt x="1387" y="224"/>
                  <a:pt x="1386" y="224"/>
                  <a:pt x="1386" y="224"/>
                </a:cubicBezTo>
                <a:close/>
                <a:moveTo>
                  <a:pt x="1076" y="224"/>
                </a:moveTo>
                <a:cubicBezTo>
                  <a:pt x="1076" y="224"/>
                  <a:pt x="1075" y="224"/>
                  <a:pt x="1075" y="224"/>
                </a:cubicBezTo>
                <a:cubicBezTo>
                  <a:pt x="1072" y="223"/>
                  <a:pt x="1070" y="222"/>
                  <a:pt x="1067" y="221"/>
                </a:cubicBezTo>
                <a:cubicBezTo>
                  <a:pt x="1066" y="221"/>
                  <a:pt x="1065" y="219"/>
                  <a:pt x="1066" y="218"/>
                </a:cubicBezTo>
                <a:cubicBezTo>
                  <a:pt x="1066" y="217"/>
                  <a:pt x="1067" y="216"/>
                  <a:pt x="1068" y="217"/>
                </a:cubicBezTo>
                <a:cubicBezTo>
                  <a:pt x="1071" y="218"/>
                  <a:pt x="1074" y="219"/>
                  <a:pt x="1077" y="220"/>
                </a:cubicBezTo>
                <a:cubicBezTo>
                  <a:pt x="1078" y="220"/>
                  <a:pt x="1078" y="221"/>
                  <a:pt x="1078" y="223"/>
                </a:cubicBezTo>
                <a:cubicBezTo>
                  <a:pt x="1078" y="223"/>
                  <a:pt x="1077" y="224"/>
                  <a:pt x="1076" y="224"/>
                </a:cubicBezTo>
                <a:close/>
                <a:moveTo>
                  <a:pt x="1055" y="216"/>
                </a:moveTo>
                <a:cubicBezTo>
                  <a:pt x="1055" y="216"/>
                  <a:pt x="1055" y="216"/>
                  <a:pt x="1055" y="216"/>
                </a:cubicBezTo>
                <a:cubicBezTo>
                  <a:pt x="1052" y="215"/>
                  <a:pt x="1049" y="214"/>
                  <a:pt x="1046" y="213"/>
                </a:cubicBezTo>
                <a:cubicBezTo>
                  <a:pt x="1045" y="213"/>
                  <a:pt x="1045" y="212"/>
                  <a:pt x="1045" y="210"/>
                </a:cubicBezTo>
                <a:cubicBezTo>
                  <a:pt x="1046" y="209"/>
                  <a:pt x="1047" y="209"/>
                  <a:pt x="1048" y="209"/>
                </a:cubicBezTo>
                <a:cubicBezTo>
                  <a:pt x="1051" y="210"/>
                  <a:pt x="1053" y="211"/>
                  <a:pt x="1056" y="212"/>
                </a:cubicBezTo>
                <a:cubicBezTo>
                  <a:pt x="1057" y="213"/>
                  <a:pt x="1058" y="214"/>
                  <a:pt x="1057" y="215"/>
                </a:cubicBezTo>
                <a:cubicBezTo>
                  <a:pt x="1057" y="216"/>
                  <a:pt x="1056" y="216"/>
                  <a:pt x="1055" y="216"/>
                </a:cubicBezTo>
                <a:close/>
                <a:moveTo>
                  <a:pt x="1405" y="214"/>
                </a:moveTo>
                <a:cubicBezTo>
                  <a:pt x="1405" y="214"/>
                  <a:pt x="1404" y="214"/>
                  <a:pt x="1404" y="213"/>
                </a:cubicBezTo>
                <a:cubicBezTo>
                  <a:pt x="1403" y="212"/>
                  <a:pt x="1403" y="211"/>
                  <a:pt x="1404" y="210"/>
                </a:cubicBezTo>
                <a:cubicBezTo>
                  <a:pt x="1407" y="209"/>
                  <a:pt x="1409" y="207"/>
                  <a:pt x="1412" y="206"/>
                </a:cubicBezTo>
                <a:cubicBezTo>
                  <a:pt x="1413" y="205"/>
                  <a:pt x="1414" y="206"/>
                  <a:pt x="1415" y="207"/>
                </a:cubicBezTo>
                <a:cubicBezTo>
                  <a:pt x="1416" y="208"/>
                  <a:pt x="1415" y="209"/>
                  <a:pt x="1414" y="210"/>
                </a:cubicBezTo>
                <a:cubicBezTo>
                  <a:pt x="1412" y="211"/>
                  <a:pt x="1409" y="213"/>
                  <a:pt x="1407" y="214"/>
                </a:cubicBezTo>
                <a:cubicBezTo>
                  <a:pt x="1406" y="214"/>
                  <a:pt x="1406" y="214"/>
                  <a:pt x="1405" y="214"/>
                </a:cubicBezTo>
                <a:close/>
                <a:moveTo>
                  <a:pt x="1035" y="209"/>
                </a:moveTo>
                <a:cubicBezTo>
                  <a:pt x="1035" y="209"/>
                  <a:pt x="1034" y="209"/>
                  <a:pt x="1034" y="208"/>
                </a:cubicBezTo>
                <a:cubicBezTo>
                  <a:pt x="1031" y="207"/>
                  <a:pt x="1029" y="206"/>
                  <a:pt x="1026" y="205"/>
                </a:cubicBezTo>
                <a:cubicBezTo>
                  <a:pt x="1025" y="205"/>
                  <a:pt x="1024" y="203"/>
                  <a:pt x="1025" y="202"/>
                </a:cubicBezTo>
                <a:cubicBezTo>
                  <a:pt x="1025" y="201"/>
                  <a:pt x="1026" y="201"/>
                  <a:pt x="1028" y="201"/>
                </a:cubicBezTo>
                <a:cubicBezTo>
                  <a:pt x="1030" y="202"/>
                  <a:pt x="1033" y="203"/>
                  <a:pt x="1036" y="204"/>
                </a:cubicBezTo>
                <a:cubicBezTo>
                  <a:pt x="1037" y="205"/>
                  <a:pt x="1037" y="206"/>
                  <a:pt x="1037" y="207"/>
                </a:cubicBezTo>
                <a:cubicBezTo>
                  <a:pt x="1037" y="208"/>
                  <a:pt x="1036" y="209"/>
                  <a:pt x="1035" y="209"/>
                </a:cubicBezTo>
                <a:close/>
                <a:moveTo>
                  <a:pt x="1424" y="203"/>
                </a:moveTo>
                <a:cubicBezTo>
                  <a:pt x="1423" y="203"/>
                  <a:pt x="1423" y="203"/>
                  <a:pt x="1422" y="202"/>
                </a:cubicBezTo>
                <a:cubicBezTo>
                  <a:pt x="1422" y="201"/>
                  <a:pt x="1422" y="200"/>
                  <a:pt x="1423" y="199"/>
                </a:cubicBezTo>
                <a:cubicBezTo>
                  <a:pt x="1425" y="197"/>
                  <a:pt x="1428" y="196"/>
                  <a:pt x="1430" y="194"/>
                </a:cubicBezTo>
                <a:cubicBezTo>
                  <a:pt x="1431" y="193"/>
                  <a:pt x="1433" y="194"/>
                  <a:pt x="1433" y="195"/>
                </a:cubicBezTo>
                <a:cubicBezTo>
                  <a:pt x="1434" y="196"/>
                  <a:pt x="1434" y="197"/>
                  <a:pt x="1433" y="198"/>
                </a:cubicBezTo>
                <a:cubicBezTo>
                  <a:pt x="1430" y="199"/>
                  <a:pt x="1428" y="201"/>
                  <a:pt x="1425" y="203"/>
                </a:cubicBezTo>
                <a:cubicBezTo>
                  <a:pt x="1425" y="203"/>
                  <a:pt x="1425" y="203"/>
                  <a:pt x="1424" y="203"/>
                </a:cubicBezTo>
                <a:close/>
                <a:moveTo>
                  <a:pt x="1015" y="200"/>
                </a:moveTo>
                <a:cubicBezTo>
                  <a:pt x="1014" y="200"/>
                  <a:pt x="1014" y="200"/>
                  <a:pt x="1014" y="200"/>
                </a:cubicBezTo>
                <a:cubicBezTo>
                  <a:pt x="1006" y="197"/>
                  <a:pt x="1006" y="197"/>
                  <a:pt x="1006" y="197"/>
                </a:cubicBezTo>
                <a:cubicBezTo>
                  <a:pt x="1005" y="196"/>
                  <a:pt x="1004" y="195"/>
                  <a:pt x="1004" y="194"/>
                </a:cubicBezTo>
                <a:cubicBezTo>
                  <a:pt x="1005" y="193"/>
                  <a:pt x="1006" y="192"/>
                  <a:pt x="1007" y="193"/>
                </a:cubicBezTo>
                <a:cubicBezTo>
                  <a:pt x="1015" y="196"/>
                  <a:pt x="1015" y="196"/>
                  <a:pt x="1015" y="196"/>
                </a:cubicBezTo>
                <a:cubicBezTo>
                  <a:pt x="1017" y="197"/>
                  <a:pt x="1017" y="198"/>
                  <a:pt x="1017" y="199"/>
                </a:cubicBezTo>
                <a:cubicBezTo>
                  <a:pt x="1016" y="200"/>
                  <a:pt x="1015" y="200"/>
                  <a:pt x="1015" y="200"/>
                </a:cubicBezTo>
                <a:close/>
                <a:moveTo>
                  <a:pt x="994" y="192"/>
                </a:moveTo>
                <a:cubicBezTo>
                  <a:pt x="994" y="192"/>
                  <a:pt x="994" y="192"/>
                  <a:pt x="994" y="192"/>
                </a:cubicBezTo>
                <a:cubicBezTo>
                  <a:pt x="985" y="188"/>
                  <a:pt x="985" y="188"/>
                  <a:pt x="985" y="188"/>
                </a:cubicBezTo>
                <a:cubicBezTo>
                  <a:pt x="984" y="188"/>
                  <a:pt x="984" y="186"/>
                  <a:pt x="984" y="185"/>
                </a:cubicBezTo>
                <a:cubicBezTo>
                  <a:pt x="985" y="184"/>
                  <a:pt x="986" y="184"/>
                  <a:pt x="987" y="184"/>
                </a:cubicBezTo>
                <a:cubicBezTo>
                  <a:pt x="995" y="188"/>
                  <a:pt x="995" y="188"/>
                  <a:pt x="995" y="188"/>
                </a:cubicBezTo>
                <a:cubicBezTo>
                  <a:pt x="996" y="188"/>
                  <a:pt x="997" y="189"/>
                  <a:pt x="996" y="190"/>
                </a:cubicBezTo>
                <a:cubicBezTo>
                  <a:pt x="996" y="191"/>
                  <a:pt x="995" y="192"/>
                  <a:pt x="994" y="192"/>
                </a:cubicBezTo>
                <a:close/>
                <a:moveTo>
                  <a:pt x="1442" y="191"/>
                </a:moveTo>
                <a:cubicBezTo>
                  <a:pt x="1441" y="191"/>
                  <a:pt x="1441" y="190"/>
                  <a:pt x="1440" y="190"/>
                </a:cubicBezTo>
                <a:cubicBezTo>
                  <a:pt x="1440" y="189"/>
                  <a:pt x="1440" y="187"/>
                  <a:pt x="1441" y="187"/>
                </a:cubicBezTo>
                <a:cubicBezTo>
                  <a:pt x="1443" y="185"/>
                  <a:pt x="1445" y="183"/>
                  <a:pt x="1448" y="181"/>
                </a:cubicBezTo>
                <a:cubicBezTo>
                  <a:pt x="1449" y="181"/>
                  <a:pt x="1450" y="181"/>
                  <a:pt x="1451" y="182"/>
                </a:cubicBezTo>
                <a:cubicBezTo>
                  <a:pt x="1451" y="183"/>
                  <a:pt x="1451" y="184"/>
                  <a:pt x="1450" y="185"/>
                </a:cubicBezTo>
                <a:cubicBezTo>
                  <a:pt x="1448" y="187"/>
                  <a:pt x="1446" y="188"/>
                  <a:pt x="1443" y="190"/>
                </a:cubicBezTo>
                <a:cubicBezTo>
                  <a:pt x="1443" y="190"/>
                  <a:pt x="1443" y="191"/>
                  <a:pt x="1442" y="191"/>
                </a:cubicBezTo>
                <a:close/>
                <a:moveTo>
                  <a:pt x="974" y="183"/>
                </a:moveTo>
                <a:cubicBezTo>
                  <a:pt x="974" y="183"/>
                  <a:pt x="974" y="183"/>
                  <a:pt x="973" y="183"/>
                </a:cubicBezTo>
                <a:cubicBezTo>
                  <a:pt x="965" y="179"/>
                  <a:pt x="965" y="179"/>
                  <a:pt x="965" y="179"/>
                </a:cubicBezTo>
                <a:cubicBezTo>
                  <a:pt x="964" y="179"/>
                  <a:pt x="964" y="178"/>
                  <a:pt x="964" y="177"/>
                </a:cubicBezTo>
                <a:cubicBezTo>
                  <a:pt x="965" y="176"/>
                  <a:pt x="966" y="175"/>
                  <a:pt x="967" y="175"/>
                </a:cubicBezTo>
                <a:cubicBezTo>
                  <a:pt x="975" y="179"/>
                  <a:pt x="975" y="179"/>
                  <a:pt x="975" y="179"/>
                </a:cubicBezTo>
                <a:cubicBezTo>
                  <a:pt x="976" y="179"/>
                  <a:pt x="977" y="181"/>
                  <a:pt x="976" y="182"/>
                </a:cubicBezTo>
                <a:cubicBezTo>
                  <a:pt x="976" y="183"/>
                  <a:pt x="975" y="183"/>
                  <a:pt x="974" y="183"/>
                </a:cubicBezTo>
                <a:close/>
                <a:moveTo>
                  <a:pt x="1459" y="177"/>
                </a:moveTo>
                <a:cubicBezTo>
                  <a:pt x="1459" y="177"/>
                  <a:pt x="1458" y="177"/>
                  <a:pt x="1458" y="176"/>
                </a:cubicBezTo>
                <a:cubicBezTo>
                  <a:pt x="1457" y="175"/>
                  <a:pt x="1457" y="174"/>
                  <a:pt x="1458" y="173"/>
                </a:cubicBezTo>
                <a:cubicBezTo>
                  <a:pt x="1460" y="171"/>
                  <a:pt x="1462" y="169"/>
                  <a:pt x="1464" y="167"/>
                </a:cubicBezTo>
                <a:cubicBezTo>
                  <a:pt x="1465" y="167"/>
                  <a:pt x="1467" y="167"/>
                  <a:pt x="1467" y="168"/>
                </a:cubicBezTo>
                <a:cubicBezTo>
                  <a:pt x="1468" y="168"/>
                  <a:pt x="1468" y="170"/>
                  <a:pt x="1467" y="171"/>
                </a:cubicBezTo>
                <a:cubicBezTo>
                  <a:pt x="1465" y="173"/>
                  <a:pt x="1463" y="174"/>
                  <a:pt x="1461" y="176"/>
                </a:cubicBezTo>
                <a:cubicBezTo>
                  <a:pt x="1460" y="177"/>
                  <a:pt x="1460" y="177"/>
                  <a:pt x="1459" y="177"/>
                </a:cubicBezTo>
                <a:close/>
                <a:moveTo>
                  <a:pt x="231" y="176"/>
                </a:moveTo>
                <a:cubicBezTo>
                  <a:pt x="227" y="176"/>
                  <a:pt x="227" y="176"/>
                  <a:pt x="227" y="176"/>
                </a:cubicBezTo>
                <a:cubicBezTo>
                  <a:pt x="226" y="176"/>
                  <a:pt x="225" y="175"/>
                  <a:pt x="225" y="174"/>
                </a:cubicBezTo>
                <a:cubicBezTo>
                  <a:pt x="225" y="173"/>
                  <a:pt x="226" y="171"/>
                  <a:pt x="227" y="172"/>
                </a:cubicBezTo>
                <a:cubicBezTo>
                  <a:pt x="231" y="172"/>
                  <a:pt x="231" y="172"/>
                  <a:pt x="231" y="172"/>
                </a:cubicBezTo>
                <a:cubicBezTo>
                  <a:pt x="232" y="172"/>
                  <a:pt x="234" y="172"/>
                  <a:pt x="235" y="172"/>
                </a:cubicBezTo>
                <a:cubicBezTo>
                  <a:pt x="235" y="172"/>
                  <a:pt x="235" y="172"/>
                  <a:pt x="235" y="172"/>
                </a:cubicBezTo>
                <a:cubicBezTo>
                  <a:pt x="237" y="172"/>
                  <a:pt x="238" y="173"/>
                  <a:pt x="238" y="174"/>
                </a:cubicBezTo>
                <a:cubicBezTo>
                  <a:pt x="238" y="175"/>
                  <a:pt x="237" y="176"/>
                  <a:pt x="235" y="176"/>
                </a:cubicBezTo>
                <a:cubicBezTo>
                  <a:pt x="234" y="176"/>
                  <a:pt x="232" y="176"/>
                  <a:pt x="231" y="176"/>
                </a:cubicBezTo>
                <a:close/>
                <a:moveTo>
                  <a:pt x="214" y="176"/>
                </a:moveTo>
                <a:cubicBezTo>
                  <a:pt x="214" y="176"/>
                  <a:pt x="214" y="176"/>
                  <a:pt x="214" y="176"/>
                </a:cubicBezTo>
                <a:cubicBezTo>
                  <a:pt x="211" y="176"/>
                  <a:pt x="208" y="175"/>
                  <a:pt x="205" y="175"/>
                </a:cubicBezTo>
                <a:cubicBezTo>
                  <a:pt x="204" y="175"/>
                  <a:pt x="203" y="174"/>
                  <a:pt x="203" y="173"/>
                </a:cubicBezTo>
                <a:cubicBezTo>
                  <a:pt x="203" y="172"/>
                  <a:pt x="204" y="171"/>
                  <a:pt x="205" y="171"/>
                </a:cubicBezTo>
                <a:cubicBezTo>
                  <a:pt x="208" y="171"/>
                  <a:pt x="211" y="171"/>
                  <a:pt x="214" y="171"/>
                </a:cubicBezTo>
                <a:cubicBezTo>
                  <a:pt x="215" y="171"/>
                  <a:pt x="216" y="172"/>
                  <a:pt x="216" y="174"/>
                </a:cubicBezTo>
                <a:cubicBezTo>
                  <a:pt x="216" y="175"/>
                  <a:pt x="215" y="176"/>
                  <a:pt x="214" y="176"/>
                </a:cubicBezTo>
                <a:close/>
                <a:moveTo>
                  <a:pt x="249" y="176"/>
                </a:moveTo>
                <a:cubicBezTo>
                  <a:pt x="247" y="176"/>
                  <a:pt x="246" y="175"/>
                  <a:pt x="246" y="174"/>
                </a:cubicBezTo>
                <a:cubicBezTo>
                  <a:pt x="246" y="172"/>
                  <a:pt x="247" y="171"/>
                  <a:pt x="248" y="171"/>
                </a:cubicBezTo>
                <a:cubicBezTo>
                  <a:pt x="251" y="171"/>
                  <a:pt x="254" y="171"/>
                  <a:pt x="257" y="171"/>
                </a:cubicBezTo>
                <a:cubicBezTo>
                  <a:pt x="258" y="171"/>
                  <a:pt x="259" y="172"/>
                  <a:pt x="259" y="173"/>
                </a:cubicBezTo>
                <a:cubicBezTo>
                  <a:pt x="260" y="174"/>
                  <a:pt x="259" y="175"/>
                  <a:pt x="257" y="175"/>
                </a:cubicBezTo>
                <a:cubicBezTo>
                  <a:pt x="255" y="175"/>
                  <a:pt x="252" y="176"/>
                  <a:pt x="249" y="176"/>
                </a:cubicBezTo>
                <a:cubicBezTo>
                  <a:pt x="249" y="176"/>
                  <a:pt x="249" y="176"/>
                  <a:pt x="249" y="176"/>
                </a:cubicBezTo>
                <a:close/>
                <a:moveTo>
                  <a:pt x="954" y="174"/>
                </a:moveTo>
                <a:cubicBezTo>
                  <a:pt x="954" y="174"/>
                  <a:pt x="954" y="174"/>
                  <a:pt x="953" y="174"/>
                </a:cubicBezTo>
                <a:cubicBezTo>
                  <a:pt x="945" y="171"/>
                  <a:pt x="945" y="171"/>
                  <a:pt x="945" y="171"/>
                </a:cubicBezTo>
                <a:cubicBezTo>
                  <a:pt x="944" y="170"/>
                  <a:pt x="944" y="169"/>
                  <a:pt x="944" y="168"/>
                </a:cubicBezTo>
                <a:cubicBezTo>
                  <a:pt x="945" y="167"/>
                  <a:pt x="946" y="166"/>
                  <a:pt x="947" y="167"/>
                </a:cubicBezTo>
                <a:cubicBezTo>
                  <a:pt x="955" y="170"/>
                  <a:pt x="955" y="170"/>
                  <a:pt x="955" y="170"/>
                </a:cubicBezTo>
                <a:cubicBezTo>
                  <a:pt x="956" y="171"/>
                  <a:pt x="957" y="172"/>
                  <a:pt x="956" y="173"/>
                </a:cubicBezTo>
                <a:cubicBezTo>
                  <a:pt x="956" y="174"/>
                  <a:pt x="955" y="174"/>
                  <a:pt x="954" y="174"/>
                </a:cubicBezTo>
                <a:close/>
                <a:moveTo>
                  <a:pt x="270" y="174"/>
                </a:moveTo>
                <a:cubicBezTo>
                  <a:pt x="269" y="174"/>
                  <a:pt x="268" y="173"/>
                  <a:pt x="268" y="172"/>
                </a:cubicBezTo>
                <a:cubicBezTo>
                  <a:pt x="268" y="171"/>
                  <a:pt x="269" y="170"/>
                  <a:pt x="270" y="170"/>
                </a:cubicBezTo>
                <a:cubicBezTo>
                  <a:pt x="273" y="170"/>
                  <a:pt x="276" y="169"/>
                  <a:pt x="279" y="169"/>
                </a:cubicBezTo>
                <a:cubicBezTo>
                  <a:pt x="280" y="169"/>
                  <a:pt x="281" y="170"/>
                  <a:pt x="281" y="171"/>
                </a:cubicBezTo>
                <a:cubicBezTo>
                  <a:pt x="281" y="172"/>
                  <a:pt x="280" y="173"/>
                  <a:pt x="279" y="173"/>
                </a:cubicBezTo>
                <a:cubicBezTo>
                  <a:pt x="276" y="174"/>
                  <a:pt x="273" y="174"/>
                  <a:pt x="271" y="174"/>
                </a:cubicBezTo>
                <a:cubicBezTo>
                  <a:pt x="270" y="174"/>
                  <a:pt x="270" y="174"/>
                  <a:pt x="270" y="174"/>
                </a:cubicBezTo>
                <a:close/>
                <a:moveTo>
                  <a:pt x="192" y="174"/>
                </a:moveTo>
                <a:cubicBezTo>
                  <a:pt x="192" y="174"/>
                  <a:pt x="192" y="174"/>
                  <a:pt x="192" y="174"/>
                </a:cubicBezTo>
                <a:cubicBezTo>
                  <a:pt x="189" y="174"/>
                  <a:pt x="186" y="173"/>
                  <a:pt x="183" y="173"/>
                </a:cubicBezTo>
                <a:cubicBezTo>
                  <a:pt x="182" y="173"/>
                  <a:pt x="181" y="172"/>
                  <a:pt x="181" y="170"/>
                </a:cubicBezTo>
                <a:cubicBezTo>
                  <a:pt x="181" y="169"/>
                  <a:pt x="182" y="168"/>
                  <a:pt x="183" y="168"/>
                </a:cubicBezTo>
                <a:cubicBezTo>
                  <a:pt x="186" y="169"/>
                  <a:pt x="189" y="169"/>
                  <a:pt x="192" y="170"/>
                </a:cubicBezTo>
                <a:cubicBezTo>
                  <a:pt x="193" y="170"/>
                  <a:pt x="194" y="171"/>
                  <a:pt x="194" y="172"/>
                </a:cubicBezTo>
                <a:cubicBezTo>
                  <a:pt x="194" y="173"/>
                  <a:pt x="193" y="174"/>
                  <a:pt x="192" y="174"/>
                </a:cubicBezTo>
                <a:close/>
                <a:moveTo>
                  <a:pt x="292" y="172"/>
                </a:moveTo>
                <a:cubicBezTo>
                  <a:pt x="291" y="172"/>
                  <a:pt x="290" y="171"/>
                  <a:pt x="290" y="170"/>
                </a:cubicBezTo>
                <a:cubicBezTo>
                  <a:pt x="290" y="169"/>
                  <a:pt x="291" y="167"/>
                  <a:pt x="292" y="167"/>
                </a:cubicBezTo>
                <a:cubicBezTo>
                  <a:pt x="295" y="167"/>
                  <a:pt x="298" y="166"/>
                  <a:pt x="300" y="166"/>
                </a:cubicBezTo>
                <a:cubicBezTo>
                  <a:pt x="302" y="166"/>
                  <a:pt x="303" y="167"/>
                  <a:pt x="303" y="168"/>
                </a:cubicBezTo>
                <a:cubicBezTo>
                  <a:pt x="303" y="169"/>
                  <a:pt x="302" y="170"/>
                  <a:pt x="301" y="170"/>
                </a:cubicBezTo>
                <a:cubicBezTo>
                  <a:pt x="298" y="171"/>
                  <a:pt x="295" y="171"/>
                  <a:pt x="292" y="172"/>
                </a:cubicBezTo>
                <a:cubicBezTo>
                  <a:pt x="292" y="172"/>
                  <a:pt x="292" y="172"/>
                  <a:pt x="292" y="172"/>
                </a:cubicBezTo>
                <a:close/>
                <a:moveTo>
                  <a:pt x="170" y="171"/>
                </a:moveTo>
                <a:cubicBezTo>
                  <a:pt x="170" y="171"/>
                  <a:pt x="170" y="171"/>
                  <a:pt x="170" y="171"/>
                </a:cubicBezTo>
                <a:cubicBezTo>
                  <a:pt x="167" y="170"/>
                  <a:pt x="164" y="170"/>
                  <a:pt x="161" y="169"/>
                </a:cubicBezTo>
                <a:cubicBezTo>
                  <a:pt x="160" y="169"/>
                  <a:pt x="159" y="167"/>
                  <a:pt x="160" y="166"/>
                </a:cubicBezTo>
                <a:cubicBezTo>
                  <a:pt x="160" y="165"/>
                  <a:pt x="161" y="164"/>
                  <a:pt x="162" y="165"/>
                </a:cubicBezTo>
                <a:cubicBezTo>
                  <a:pt x="165" y="165"/>
                  <a:pt x="168" y="166"/>
                  <a:pt x="171" y="166"/>
                </a:cubicBezTo>
                <a:cubicBezTo>
                  <a:pt x="172" y="167"/>
                  <a:pt x="173" y="168"/>
                  <a:pt x="172" y="169"/>
                </a:cubicBezTo>
                <a:cubicBezTo>
                  <a:pt x="172" y="170"/>
                  <a:pt x="171" y="171"/>
                  <a:pt x="170" y="171"/>
                </a:cubicBezTo>
                <a:close/>
                <a:moveTo>
                  <a:pt x="314" y="168"/>
                </a:moveTo>
                <a:cubicBezTo>
                  <a:pt x="313" y="168"/>
                  <a:pt x="312" y="167"/>
                  <a:pt x="312" y="166"/>
                </a:cubicBezTo>
                <a:cubicBezTo>
                  <a:pt x="311" y="165"/>
                  <a:pt x="312" y="164"/>
                  <a:pt x="313" y="164"/>
                </a:cubicBezTo>
                <a:cubicBezTo>
                  <a:pt x="316" y="163"/>
                  <a:pt x="319" y="163"/>
                  <a:pt x="322" y="162"/>
                </a:cubicBezTo>
                <a:cubicBezTo>
                  <a:pt x="323" y="162"/>
                  <a:pt x="324" y="163"/>
                  <a:pt x="324" y="164"/>
                </a:cubicBezTo>
                <a:cubicBezTo>
                  <a:pt x="325" y="165"/>
                  <a:pt x="324" y="166"/>
                  <a:pt x="323" y="167"/>
                </a:cubicBezTo>
                <a:cubicBezTo>
                  <a:pt x="320" y="167"/>
                  <a:pt x="317" y="168"/>
                  <a:pt x="314" y="168"/>
                </a:cubicBezTo>
                <a:cubicBezTo>
                  <a:pt x="314" y="168"/>
                  <a:pt x="314" y="168"/>
                  <a:pt x="314" y="168"/>
                </a:cubicBezTo>
                <a:close/>
                <a:moveTo>
                  <a:pt x="149" y="166"/>
                </a:moveTo>
                <a:cubicBezTo>
                  <a:pt x="149" y="166"/>
                  <a:pt x="149" y="166"/>
                  <a:pt x="148" y="166"/>
                </a:cubicBezTo>
                <a:cubicBezTo>
                  <a:pt x="146" y="165"/>
                  <a:pt x="143" y="164"/>
                  <a:pt x="140" y="163"/>
                </a:cubicBezTo>
                <a:cubicBezTo>
                  <a:pt x="139" y="163"/>
                  <a:pt x="138" y="162"/>
                  <a:pt x="138" y="161"/>
                </a:cubicBezTo>
                <a:cubicBezTo>
                  <a:pt x="139" y="159"/>
                  <a:pt x="140" y="159"/>
                  <a:pt x="141" y="159"/>
                </a:cubicBezTo>
                <a:cubicBezTo>
                  <a:pt x="144" y="160"/>
                  <a:pt x="147" y="161"/>
                  <a:pt x="150" y="162"/>
                </a:cubicBezTo>
                <a:cubicBezTo>
                  <a:pt x="151" y="162"/>
                  <a:pt x="151" y="163"/>
                  <a:pt x="151" y="164"/>
                </a:cubicBezTo>
                <a:cubicBezTo>
                  <a:pt x="151" y="165"/>
                  <a:pt x="150" y="166"/>
                  <a:pt x="149" y="166"/>
                </a:cubicBezTo>
                <a:close/>
                <a:moveTo>
                  <a:pt x="934" y="166"/>
                </a:moveTo>
                <a:cubicBezTo>
                  <a:pt x="934" y="166"/>
                  <a:pt x="934" y="166"/>
                  <a:pt x="933" y="166"/>
                </a:cubicBezTo>
                <a:cubicBezTo>
                  <a:pt x="925" y="162"/>
                  <a:pt x="925" y="162"/>
                  <a:pt x="925" y="162"/>
                </a:cubicBezTo>
                <a:cubicBezTo>
                  <a:pt x="924" y="162"/>
                  <a:pt x="924" y="160"/>
                  <a:pt x="924" y="159"/>
                </a:cubicBezTo>
                <a:cubicBezTo>
                  <a:pt x="925" y="158"/>
                  <a:pt x="926" y="158"/>
                  <a:pt x="927" y="158"/>
                </a:cubicBezTo>
                <a:cubicBezTo>
                  <a:pt x="935" y="162"/>
                  <a:pt x="935" y="162"/>
                  <a:pt x="935" y="162"/>
                </a:cubicBezTo>
                <a:cubicBezTo>
                  <a:pt x="936" y="162"/>
                  <a:pt x="937" y="163"/>
                  <a:pt x="936" y="164"/>
                </a:cubicBezTo>
                <a:cubicBezTo>
                  <a:pt x="936" y="165"/>
                  <a:pt x="935" y="166"/>
                  <a:pt x="934" y="166"/>
                </a:cubicBezTo>
                <a:close/>
                <a:moveTo>
                  <a:pt x="335" y="164"/>
                </a:moveTo>
                <a:cubicBezTo>
                  <a:pt x="334" y="164"/>
                  <a:pt x="333" y="163"/>
                  <a:pt x="333" y="162"/>
                </a:cubicBezTo>
                <a:cubicBezTo>
                  <a:pt x="333" y="161"/>
                  <a:pt x="333" y="160"/>
                  <a:pt x="335" y="160"/>
                </a:cubicBezTo>
                <a:cubicBezTo>
                  <a:pt x="337" y="159"/>
                  <a:pt x="340" y="159"/>
                  <a:pt x="343" y="158"/>
                </a:cubicBezTo>
                <a:cubicBezTo>
                  <a:pt x="344" y="158"/>
                  <a:pt x="346" y="158"/>
                  <a:pt x="346" y="160"/>
                </a:cubicBezTo>
                <a:cubicBezTo>
                  <a:pt x="346" y="161"/>
                  <a:pt x="345" y="162"/>
                  <a:pt x="344" y="162"/>
                </a:cubicBezTo>
                <a:cubicBezTo>
                  <a:pt x="341" y="163"/>
                  <a:pt x="338" y="163"/>
                  <a:pt x="336" y="164"/>
                </a:cubicBezTo>
                <a:cubicBezTo>
                  <a:pt x="335" y="164"/>
                  <a:pt x="335" y="164"/>
                  <a:pt x="335" y="164"/>
                </a:cubicBezTo>
                <a:close/>
                <a:moveTo>
                  <a:pt x="1475" y="162"/>
                </a:moveTo>
                <a:cubicBezTo>
                  <a:pt x="1475" y="162"/>
                  <a:pt x="1474" y="162"/>
                  <a:pt x="1474" y="162"/>
                </a:cubicBezTo>
                <a:cubicBezTo>
                  <a:pt x="1473" y="161"/>
                  <a:pt x="1473" y="159"/>
                  <a:pt x="1474" y="158"/>
                </a:cubicBezTo>
                <a:cubicBezTo>
                  <a:pt x="1476" y="156"/>
                  <a:pt x="1478" y="154"/>
                  <a:pt x="1480" y="152"/>
                </a:cubicBezTo>
                <a:cubicBezTo>
                  <a:pt x="1481" y="151"/>
                  <a:pt x="1482" y="151"/>
                  <a:pt x="1483" y="152"/>
                </a:cubicBezTo>
                <a:cubicBezTo>
                  <a:pt x="1484" y="153"/>
                  <a:pt x="1484" y="155"/>
                  <a:pt x="1483" y="155"/>
                </a:cubicBezTo>
                <a:cubicBezTo>
                  <a:pt x="1481" y="157"/>
                  <a:pt x="1479" y="160"/>
                  <a:pt x="1477" y="162"/>
                </a:cubicBezTo>
                <a:cubicBezTo>
                  <a:pt x="1476" y="162"/>
                  <a:pt x="1476" y="162"/>
                  <a:pt x="1475" y="162"/>
                </a:cubicBezTo>
                <a:close/>
                <a:moveTo>
                  <a:pt x="356" y="159"/>
                </a:moveTo>
                <a:cubicBezTo>
                  <a:pt x="355" y="159"/>
                  <a:pt x="355" y="159"/>
                  <a:pt x="354" y="158"/>
                </a:cubicBezTo>
                <a:cubicBezTo>
                  <a:pt x="354" y="156"/>
                  <a:pt x="355" y="155"/>
                  <a:pt x="356" y="155"/>
                </a:cubicBezTo>
                <a:cubicBezTo>
                  <a:pt x="359" y="154"/>
                  <a:pt x="362" y="154"/>
                  <a:pt x="364" y="153"/>
                </a:cubicBezTo>
                <a:cubicBezTo>
                  <a:pt x="366" y="152"/>
                  <a:pt x="367" y="153"/>
                  <a:pt x="367" y="154"/>
                </a:cubicBezTo>
                <a:cubicBezTo>
                  <a:pt x="367" y="156"/>
                  <a:pt x="367" y="157"/>
                  <a:pt x="365" y="157"/>
                </a:cubicBezTo>
                <a:cubicBezTo>
                  <a:pt x="363" y="158"/>
                  <a:pt x="360" y="158"/>
                  <a:pt x="357" y="159"/>
                </a:cubicBezTo>
                <a:cubicBezTo>
                  <a:pt x="357" y="159"/>
                  <a:pt x="357" y="159"/>
                  <a:pt x="356" y="159"/>
                </a:cubicBezTo>
                <a:close/>
                <a:moveTo>
                  <a:pt x="128" y="159"/>
                </a:moveTo>
                <a:cubicBezTo>
                  <a:pt x="128" y="159"/>
                  <a:pt x="128" y="159"/>
                  <a:pt x="127" y="159"/>
                </a:cubicBezTo>
                <a:cubicBezTo>
                  <a:pt x="125" y="158"/>
                  <a:pt x="122" y="157"/>
                  <a:pt x="119" y="156"/>
                </a:cubicBezTo>
                <a:cubicBezTo>
                  <a:pt x="118" y="155"/>
                  <a:pt x="118" y="154"/>
                  <a:pt x="118" y="153"/>
                </a:cubicBezTo>
                <a:cubicBezTo>
                  <a:pt x="118" y="152"/>
                  <a:pt x="120" y="151"/>
                  <a:pt x="121" y="152"/>
                </a:cubicBezTo>
                <a:cubicBezTo>
                  <a:pt x="124" y="153"/>
                  <a:pt x="126" y="154"/>
                  <a:pt x="129" y="155"/>
                </a:cubicBezTo>
                <a:cubicBezTo>
                  <a:pt x="130" y="155"/>
                  <a:pt x="131" y="157"/>
                  <a:pt x="130" y="158"/>
                </a:cubicBezTo>
                <a:cubicBezTo>
                  <a:pt x="130" y="159"/>
                  <a:pt x="129" y="159"/>
                  <a:pt x="128" y="159"/>
                </a:cubicBezTo>
                <a:close/>
                <a:moveTo>
                  <a:pt x="914" y="157"/>
                </a:moveTo>
                <a:cubicBezTo>
                  <a:pt x="914" y="157"/>
                  <a:pt x="913" y="157"/>
                  <a:pt x="913" y="157"/>
                </a:cubicBezTo>
                <a:cubicBezTo>
                  <a:pt x="905" y="154"/>
                  <a:pt x="905" y="154"/>
                  <a:pt x="905" y="154"/>
                </a:cubicBezTo>
                <a:cubicBezTo>
                  <a:pt x="904" y="153"/>
                  <a:pt x="904" y="152"/>
                  <a:pt x="904" y="151"/>
                </a:cubicBezTo>
                <a:cubicBezTo>
                  <a:pt x="904" y="150"/>
                  <a:pt x="906" y="149"/>
                  <a:pt x="907" y="150"/>
                </a:cubicBezTo>
                <a:cubicBezTo>
                  <a:pt x="915" y="153"/>
                  <a:pt x="915" y="153"/>
                  <a:pt x="915" y="153"/>
                </a:cubicBezTo>
                <a:cubicBezTo>
                  <a:pt x="916" y="153"/>
                  <a:pt x="917" y="155"/>
                  <a:pt x="916" y="156"/>
                </a:cubicBezTo>
                <a:cubicBezTo>
                  <a:pt x="916" y="157"/>
                  <a:pt x="915" y="157"/>
                  <a:pt x="914" y="157"/>
                </a:cubicBezTo>
                <a:close/>
                <a:moveTo>
                  <a:pt x="378" y="154"/>
                </a:moveTo>
                <a:cubicBezTo>
                  <a:pt x="377" y="154"/>
                  <a:pt x="376" y="153"/>
                  <a:pt x="375" y="152"/>
                </a:cubicBezTo>
                <a:cubicBezTo>
                  <a:pt x="375" y="151"/>
                  <a:pt x="376" y="150"/>
                  <a:pt x="377" y="149"/>
                </a:cubicBezTo>
                <a:cubicBezTo>
                  <a:pt x="385" y="147"/>
                  <a:pt x="385" y="147"/>
                  <a:pt x="385" y="147"/>
                </a:cubicBezTo>
                <a:cubicBezTo>
                  <a:pt x="387" y="147"/>
                  <a:pt x="388" y="148"/>
                  <a:pt x="388" y="149"/>
                </a:cubicBezTo>
                <a:cubicBezTo>
                  <a:pt x="388" y="150"/>
                  <a:pt x="388" y="151"/>
                  <a:pt x="387" y="151"/>
                </a:cubicBezTo>
                <a:cubicBezTo>
                  <a:pt x="378" y="154"/>
                  <a:pt x="378" y="154"/>
                  <a:pt x="378" y="154"/>
                </a:cubicBezTo>
                <a:cubicBezTo>
                  <a:pt x="378" y="154"/>
                  <a:pt x="378" y="154"/>
                  <a:pt x="378" y="154"/>
                </a:cubicBezTo>
                <a:close/>
                <a:moveTo>
                  <a:pt x="108" y="151"/>
                </a:moveTo>
                <a:cubicBezTo>
                  <a:pt x="108" y="151"/>
                  <a:pt x="107" y="151"/>
                  <a:pt x="107" y="150"/>
                </a:cubicBezTo>
                <a:cubicBezTo>
                  <a:pt x="104" y="149"/>
                  <a:pt x="102" y="148"/>
                  <a:pt x="99" y="147"/>
                </a:cubicBezTo>
                <a:cubicBezTo>
                  <a:pt x="101" y="143"/>
                  <a:pt x="101" y="143"/>
                  <a:pt x="101" y="143"/>
                </a:cubicBezTo>
                <a:cubicBezTo>
                  <a:pt x="100" y="145"/>
                  <a:pt x="100" y="145"/>
                  <a:pt x="100" y="145"/>
                </a:cubicBezTo>
                <a:cubicBezTo>
                  <a:pt x="101" y="143"/>
                  <a:pt x="101" y="143"/>
                  <a:pt x="101" y="143"/>
                </a:cubicBezTo>
                <a:cubicBezTo>
                  <a:pt x="104" y="144"/>
                  <a:pt x="106" y="145"/>
                  <a:pt x="109" y="147"/>
                </a:cubicBezTo>
                <a:cubicBezTo>
                  <a:pt x="110" y="147"/>
                  <a:pt x="110" y="148"/>
                  <a:pt x="110" y="149"/>
                </a:cubicBezTo>
                <a:cubicBezTo>
                  <a:pt x="110" y="150"/>
                  <a:pt x="109" y="151"/>
                  <a:pt x="108" y="151"/>
                </a:cubicBezTo>
                <a:close/>
                <a:moveTo>
                  <a:pt x="894" y="149"/>
                </a:moveTo>
                <a:cubicBezTo>
                  <a:pt x="894" y="149"/>
                  <a:pt x="893" y="149"/>
                  <a:pt x="893" y="148"/>
                </a:cubicBezTo>
                <a:cubicBezTo>
                  <a:pt x="885" y="145"/>
                  <a:pt x="885" y="145"/>
                  <a:pt x="885" y="145"/>
                </a:cubicBezTo>
                <a:cubicBezTo>
                  <a:pt x="884" y="145"/>
                  <a:pt x="883" y="143"/>
                  <a:pt x="884" y="142"/>
                </a:cubicBezTo>
                <a:cubicBezTo>
                  <a:pt x="884" y="141"/>
                  <a:pt x="886" y="141"/>
                  <a:pt x="887" y="141"/>
                </a:cubicBezTo>
                <a:cubicBezTo>
                  <a:pt x="895" y="144"/>
                  <a:pt x="895" y="144"/>
                  <a:pt x="895" y="144"/>
                </a:cubicBezTo>
                <a:cubicBezTo>
                  <a:pt x="896" y="145"/>
                  <a:pt x="896" y="146"/>
                  <a:pt x="896" y="147"/>
                </a:cubicBezTo>
                <a:cubicBezTo>
                  <a:pt x="896" y="148"/>
                  <a:pt x="895" y="149"/>
                  <a:pt x="894" y="149"/>
                </a:cubicBezTo>
                <a:close/>
                <a:moveTo>
                  <a:pt x="399" y="148"/>
                </a:moveTo>
                <a:cubicBezTo>
                  <a:pt x="398" y="148"/>
                  <a:pt x="397" y="147"/>
                  <a:pt x="397" y="146"/>
                </a:cubicBezTo>
                <a:cubicBezTo>
                  <a:pt x="396" y="145"/>
                  <a:pt x="397" y="144"/>
                  <a:pt x="398" y="144"/>
                </a:cubicBezTo>
                <a:cubicBezTo>
                  <a:pt x="406" y="141"/>
                  <a:pt x="406" y="141"/>
                  <a:pt x="406" y="141"/>
                </a:cubicBezTo>
                <a:cubicBezTo>
                  <a:pt x="408" y="141"/>
                  <a:pt x="409" y="142"/>
                  <a:pt x="409" y="143"/>
                </a:cubicBezTo>
                <a:cubicBezTo>
                  <a:pt x="409" y="144"/>
                  <a:pt x="409" y="145"/>
                  <a:pt x="408" y="145"/>
                </a:cubicBezTo>
                <a:cubicBezTo>
                  <a:pt x="399" y="148"/>
                  <a:pt x="399" y="148"/>
                  <a:pt x="399" y="148"/>
                </a:cubicBezTo>
                <a:cubicBezTo>
                  <a:pt x="399" y="148"/>
                  <a:pt x="399" y="148"/>
                  <a:pt x="399" y="148"/>
                </a:cubicBezTo>
                <a:close/>
                <a:moveTo>
                  <a:pt x="1491" y="146"/>
                </a:moveTo>
                <a:cubicBezTo>
                  <a:pt x="1490" y="146"/>
                  <a:pt x="1489" y="146"/>
                  <a:pt x="1489" y="146"/>
                </a:cubicBezTo>
                <a:cubicBezTo>
                  <a:pt x="1488" y="145"/>
                  <a:pt x="1488" y="144"/>
                  <a:pt x="1489" y="143"/>
                </a:cubicBezTo>
                <a:cubicBezTo>
                  <a:pt x="1491" y="141"/>
                  <a:pt x="1493" y="139"/>
                  <a:pt x="1495" y="136"/>
                </a:cubicBezTo>
                <a:cubicBezTo>
                  <a:pt x="1495" y="135"/>
                  <a:pt x="1497" y="135"/>
                  <a:pt x="1498" y="136"/>
                </a:cubicBezTo>
                <a:cubicBezTo>
                  <a:pt x="1499" y="137"/>
                  <a:pt x="1499" y="138"/>
                  <a:pt x="1498" y="139"/>
                </a:cubicBezTo>
                <a:cubicBezTo>
                  <a:pt x="1496" y="141"/>
                  <a:pt x="1494" y="144"/>
                  <a:pt x="1492" y="146"/>
                </a:cubicBezTo>
                <a:cubicBezTo>
                  <a:pt x="1492" y="146"/>
                  <a:pt x="1491" y="146"/>
                  <a:pt x="1491" y="146"/>
                </a:cubicBezTo>
                <a:close/>
                <a:moveTo>
                  <a:pt x="420" y="142"/>
                </a:moveTo>
                <a:cubicBezTo>
                  <a:pt x="419" y="142"/>
                  <a:pt x="418" y="141"/>
                  <a:pt x="417" y="140"/>
                </a:cubicBezTo>
                <a:cubicBezTo>
                  <a:pt x="417" y="139"/>
                  <a:pt x="418" y="138"/>
                  <a:pt x="419" y="137"/>
                </a:cubicBezTo>
                <a:cubicBezTo>
                  <a:pt x="427" y="135"/>
                  <a:pt x="427" y="135"/>
                  <a:pt x="427" y="135"/>
                </a:cubicBezTo>
                <a:cubicBezTo>
                  <a:pt x="429" y="135"/>
                  <a:pt x="430" y="135"/>
                  <a:pt x="430" y="136"/>
                </a:cubicBezTo>
                <a:cubicBezTo>
                  <a:pt x="430" y="138"/>
                  <a:pt x="430" y="139"/>
                  <a:pt x="429" y="139"/>
                </a:cubicBezTo>
                <a:cubicBezTo>
                  <a:pt x="420" y="142"/>
                  <a:pt x="420" y="142"/>
                  <a:pt x="420" y="142"/>
                </a:cubicBezTo>
                <a:cubicBezTo>
                  <a:pt x="420" y="142"/>
                  <a:pt x="420" y="142"/>
                  <a:pt x="420" y="142"/>
                </a:cubicBezTo>
                <a:close/>
                <a:moveTo>
                  <a:pt x="874" y="140"/>
                </a:moveTo>
                <a:cubicBezTo>
                  <a:pt x="873" y="140"/>
                  <a:pt x="873" y="140"/>
                  <a:pt x="873" y="140"/>
                </a:cubicBezTo>
                <a:cubicBezTo>
                  <a:pt x="870" y="139"/>
                  <a:pt x="867" y="138"/>
                  <a:pt x="865" y="137"/>
                </a:cubicBezTo>
                <a:cubicBezTo>
                  <a:pt x="864" y="137"/>
                  <a:pt x="863" y="135"/>
                  <a:pt x="864" y="134"/>
                </a:cubicBezTo>
                <a:cubicBezTo>
                  <a:pt x="864" y="133"/>
                  <a:pt x="865" y="133"/>
                  <a:pt x="866" y="133"/>
                </a:cubicBezTo>
                <a:cubicBezTo>
                  <a:pt x="869" y="134"/>
                  <a:pt x="872" y="135"/>
                  <a:pt x="875" y="136"/>
                </a:cubicBezTo>
                <a:cubicBezTo>
                  <a:pt x="876" y="137"/>
                  <a:pt x="876" y="138"/>
                  <a:pt x="876" y="139"/>
                </a:cubicBezTo>
                <a:cubicBezTo>
                  <a:pt x="875" y="140"/>
                  <a:pt x="875" y="140"/>
                  <a:pt x="874" y="140"/>
                </a:cubicBezTo>
                <a:close/>
                <a:moveTo>
                  <a:pt x="89" y="140"/>
                </a:moveTo>
                <a:cubicBezTo>
                  <a:pt x="88" y="140"/>
                  <a:pt x="88" y="140"/>
                  <a:pt x="88" y="140"/>
                </a:cubicBezTo>
                <a:cubicBezTo>
                  <a:pt x="85" y="138"/>
                  <a:pt x="83" y="137"/>
                  <a:pt x="80" y="135"/>
                </a:cubicBezTo>
                <a:cubicBezTo>
                  <a:pt x="79" y="134"/>
                  <a:pt x="79" y="133"/>
                  <a:pt x="80" y="132"/>
                </a:cubicBezTo>
                <a:cubicBezTo>
                  <a:pt x="80" y="131"/>
                  <a:pt x="82" y="131"/>
                  <a:pt x="83" y="131"/>
                </a:cubicBezTo>
                <a:cubicBezTo>
                  <a:pt x="85" y="133"/>
                  <a:pt x="88" y="135"/>
                  <a:pt x="90" y="136"/>
                </a:cubicBezTo>
                <a:cubicBezTo>
                  <a:pt x="91" y="137"/>
                  <a:pt x="91" y="138"/>
                  <a:pt x="91" y="139"/>
                </a:cubicBezTo>
                <a:cubicBezTo>
                  <a:pt x="90" y="140"/>
                  <a:pt x="90" y="140"/>
                  <a:pt x="89" y="140"/>
                </a:cubicBezTo>
                <a:close/>
                <a:moveTo>
                  <a:pt x="441" y="135"/>
                </a:moveTo>
                <a:cubicBezTo>
                  <a:pt x="440" y="135"/>
                  <a:pt x="439" y="135"/>
                  <a:pt x="438" y="134"/>
                </a:cubicBezTo>
                <a:cubicBezTo>
                  <a:pt x="438" y="133"/>
                  <a:pt x="439" y="132"/>
                  <a:pt x="440" y="131"/>
                </a:cubicBezTo>
                <a:cubicBezTo>
                  <a:pt x="448" y="129"/>
                  <a:pt x="448" y="129"/>
                  <a:pt x="448" y="129"/>
                </a:cubicBezTo>
                <a:cubicBezTo>
                  <a:pt x="449" y="128"/>
                  <a:pt x="451" y="129"/>
                  <a:pt x="451" y="130"/>
                </a:cubicBezTo>
                <a:cubicBezTo>
                  <a:pt x="451" y="131"/>
                  <a:pt x="451" y="132"/>
                  <a:pt x="450" y="133"/>
                </a:cubicBezTo>
                <a:cubicBezTo>
                  <a:pt x="441" y="135"/>
                  <a:pt x="441" y="135"/>
                  <a:pt x="441" y="135"/>
                </a:cubicBezTo>
                <a:cubicBezTo>
                  <a:pt x="441" y="135"/>
                  <a:pt x="441" y="135"/>
                  <a:pt x="441" y="135"/>
                </a:cubicBezTo>
                <a:close/>
                <a:moveTo>
                  <a:pt x="853" y="133"/>
                </a:moveTo>
                <a:cubicBezTo>
                  <a:pt x="853" y="133"/>
                  <a:pt x="853" y="132"/>
                  <a:pt x="853" y="132"/>
                </a:cubicBezTo>
                <a:cubicBezTo>
                  <a:pt x="850" y="131"/>
                  <a:pt x="847" y="130"/>
                  <a:pt x="844" y="129"/>
                </a:cubicBezTo>
                <a:cubicBezTo>
                  <a:pt x="843" y="129"/>
                  <a:pt x="843" y="128"/>
                  <a:pt x="843" y="127"/>
                </a:cubicBezTo>
                <a:cubicBezTo>
                  <a:pt x="844" y="125"/>
                  <a:pt x="845" y="125"/>
                  <a:pt x="846" y="125"/>
                </a:cubicBezTo>
                <a:cubicBezTo>
                  <a:pt x="849" y="126"/>
                  <a:pt x="851" y="127"/>
                  <a:pt x="854" y="128"/>
                </a:cubicBezTo>
                <a:cubicBezTo>
                  <a:pt x="855" y="129"/>
                  <a:pt x="856" y="130"/>
                  <a:pt x="855" y="131"/>
                </a:cubicBezTo>
                <a:cubicBezTo>
                  <a:pt x="855" y="132"/>
                  <a:pt x="854" y="133"/>
                  <a:pt x="853" y="133"/>
                </a:cubicBezTo>
                <a:close/>
                <a:moveTo>
                  <a:pt x="1505" y="130"/>
                </a:moveTo>
                <a:cubicBezTo>
                  <a:pt x="1504" y="130"/>
                  <a:pt x="1504" y="130"/>
                  <a:pt x="1503" y="129"/>
                </a:cubicBezTo>
                <a:cubicBezTo>
                  <a:pt x="1502" y="129"/>
                  <a:pt x="1502" y="127"/>
                  <a:pt x="1503" y="126"/>
                </a:cubicBezTo>
                <a:cubicBezTo>
                  <a:pt x="1505" y="124"/>
                  <a:pt x="1506" y="122"/>
                  <a:pt x="1508" y="119"/>
                </a:cubicBezTo>
                <a:cubicBezTo>
                  <a:pt x="1509" y="118"/>
                  <a:pt x="1510" y="118"/>
                  <a:pt x="1511" y="119"/>
                </a:cubicBezTo>
                <a:cubicBezTo>
                  <a:pt x="1512" y="120"/>
                  <a:pt x="1512" y="121"/>
                  <a:pt x="1512" y="122"/>
                </a:cubicBezTo>
                <a:cubicBezTo>
                  <a:pt x="1510" y="124"/>
                  <a:pt x="1508" y="127"/>
                  <a:pt x="1506" y="129"/>
                </a:cubicBezTo>
                <a:cubicBezTo>
                  <a:pt x="1506" y="130"/>
                  <a:pt x="1505" y="130"/>
                  <a:pt x="1505" y="130"/>
                </a:cubicBezTo>
                <a:close/>
                <a:moveTo>
                  <a:pt x="461" y="129"/>
                </a:moveTo>
                <a:cubicBezTo>
                  <a:pt x="460" y="129"/>
                  <a:pt x="460" y="128"/>
                  <a:pt x="459" y="128"/>
                </a:cubicBezTo>
                <a:cubicBezTo>
                  <a:pt x="459" y="126"/>
                  <a:pt x="460" y="125"/>
                  <a:pt x="461" y="125"/>
                </a:cubicBezTo>
                <a:cubicBezTo>
                  <a:pt x="469" y="122"/>
                  <a:pt x="469" y="122"/>
                  <a:pt x="469" y="122"/>
                </a:cubicBezTo>
                <a:cubicBezTo>
                  <a:pt x="470" y="122"/>
                  <a:pt x="472" y="123"/>
                  <a:pt x="472" y="124"/>
                </a:cubicBezTo>
                <a:cubicBezTo>
                  <a:pt x="472" y="125"/>
                  <a:pt x="472" y="126"/>
                  <a:pt x="470" y="126"/>
                </a:cubicBezTo>
                <a:cubicBezTo>
                  <a:pt x="462" y="129"/>
                  <a:pt x="462" y="129"/>
                  <a:pt x="462" y="129"/>
                </a:cubicBezTo>
                <a:cubicBezTo>
                  <a:pt x="462" y="129"/>
                  <a:pt x="462" y="129"/>
                  <a:pt x="461" y="129"/>
                </a:cubicBezTo>
                <a:close/>
                <a:moveTo>
                  <a:pt x="71" y="127"/>
                </a:moveTo>
                <a:cubicBezTo>
                  <a:pt x="71" y="127"/>
                  <a:pt x="70" y="127"/>
                  <a:pt x="70" y="127"/>
                </a:cubicBezTo>
                <a:cubicBezTo>
                  <a:pt x="67" y="125"/>
                  <a:pt x="65" y="123"/>
                  <a:pt x="63" y="121"/>
                </a:cubicBezTo>
                <a:cubicBezTo>
                  <a:pt x="62" y="120"/>
                  <a:pt x="62" y="119"/>
                  <a:pt x="63" y="118"/>
                </a:cubicBezTo>
                <a:cubicBezTo>
                  <a:pt x="64" y="117"/>
                  <a:pt x="65" y="117"/>
                  <a:pt x="66" y="118"/>
                </a:cubicBezTo>
                <a:cubicBezTo>
                  <a:pt x="68" y="120"/>
                  <a:pt x="70" y="122"/>
                  <a:pt x="72" y="124"/>
                </a:cubicBezTo>
                <a:cubicBezTo>
                  <a:pt x="73" y="124"/>
                  <a:pt x="74" y="126"/>
                  <a:pt x="73" y="127"/>
                </a:cubicBezTo>
                <a:cubicBezTo>
                  <a:pt x="72" y="127"/>
                  <a:pt x="72" y="127"/>
                  <a:pt x="71" y="127"/>
                </a:cubicBezTo>
                <a:close/>
                <a:moveTo>
                  <a:pt x="833" y="125"/>
                </a:moveTo>
                <a:cubicBezTo>
                  <a:pt x="833" y="125"/>
                  <a:pt x="832" y="125"/>
                  <a:pt x="832" y="125"/>
                </a:cubicBezTo>
                <a:cubicBezTo>
                  <a:pt x="829" y="124"/>
                  <a:pt x="827" y="123"/>
                  <a:pt x="824" y="122"/>
                </a:cubicBezTo>
                <a:cubicBezTo>
                  <a:pt x="823" y="122"/>
                  <a:pt x="822" y="120"/>
                  <a:pt x="823" y="119"/>
                </a:cubicBezTo>
                <a:cubicBezTo>
                  <a:pt x="823" y="118"/>
                  <a:pt x="824" y="118"/>
                  <a:pt x="825" y="118"/>
                </a:cubicBezTo>
                <a:cubicBezTo>
                  <a:pt x="828" y="119"/>
                  <a:pt x="831" y="120"/>
                  <a:pt x="834" y="121"/>
                </a:cubicBezTo>
                <a:cubicBezTo>
                  <a:pt x="835" y="121"/>
                  <a:pt x="835" y="122"/>
                  <a:pt x="835" y="124"/>
                </a:cubicBezTo>
                <a:cubicBezTo>
                  <a:pt x="835" y="124"/>
                  <a:pt x="834" y="125"/>
                  <a:pt x="833" y="125"/>
                </a:cubicBezTo>
                <a:close/>
                <a:moveTo>
                  <a:pt x="482" y="123"/>
                </a:moveTo>
                <a:cubicBezTo>
                  <a:pt x="481" y="123"/>
                  <a:pt x="481" y="122"/>
                  <a:pt x="480" y="121"/>
                </a:cubicBezTo>
                <a:cubicBezTo>
                  <a:pt x="480" y="120"/>
                  <a:pt x="481" y="119"/>
                  <a:pt x="482" y="119"/>
                </a:cubicBezTo>
                <a:cubicBezTo>
                  <a:pt x="490" y="116"/>
                  <a:pt x="490" y="116"/>
                  <a:pt x="490" y="116"/>
                </a:cubicBezTo>
                <a:cubicBezTo>
                  <a:pt x="491" y="116"/>
                  <a:pt x="493" y="116"/>
                  <a:pt x="493" y="118"/>
                </a:cubicBezTo>
                <a:cubicBezTo>
                  <a:pt x="493" y="119"/>
                  <a:pt x="493" y="120"/>
                  <a:pt x="491" y="120"/>
                </a:cubicBezTo>
                <a:cubicBezTo>
                  <a:pt x="483" y="123"/>
                  <a:pt x="483" y="123"/>
                  <a:pt x="483" y="123"/>
                </a:cubicBezTo>
                <a:cubicBezTo>
                  <a:pt x="483" y="123"/>
                  <a:pt x="483" y="123"/>
                  <a:pt x="482" y="123"/>
                </a:cubicBezTo>
                <a:close/>
                <a:moveTo>
                  <a:pt x="812" y="118"/>
                </a:moveTo>
                <a:cubicBezTo>
                  <a:pt x="812" y="118"/>
                  <a:pt x="812" y="118"/>
                  <a:pt x="812" y="118"/>
                </a:cubicBezTo>
                <a:cubicBezTo>
                  <a:pt x="809" y="117"/>
                  <a:pt x="806" y="116"/>
                  <a:pt x="803" y="115"/>
                </a:cubicBezTo>
                <a:cubicBezTo>
                  <a:pt x="802" y="115"/>
                  <a:pt x="802" y="114"/>
                  <a:pt x="802" y="113"/>
                </a:cubicBezTo>
                <a:cubicBezTo>
                  <a:pt x="802" y="111"/>
                  <a:pt x="803" y="111"/>
                  <a:pt x="805" y="111"/>
                </a:cubicBezTo>
                <a:cubicBezTo>
                  <a:pt x="807" y="112"/>
                  <a:pt x="810" y="113"/>
                  <a:pt x="813" y="114"/>
                </a:cubicBezTo>
                <a:cubicBezTo>
                  <a:pt x="814" y="114"/>
                  <a:pt x="815" y="115"/>
                  <a:pt x="814" y="116"/>
                </a:cubicBezTo>
                <a:cubicBezTo>
                  <a:pt x="814" y="117"/>
                  <a:pt x="813" y="118"/>
                  <a:pt x="812" y="118"/>
                </a:cubicBezTo>
                <a:close/>
                <a:moveTo>
                  <a:pt x="503" y="117"/>
                </a:moveTo>
                <a:cubicBezTo>
                  <a:pt x="502" y="117"/>
                  <a:pt x="502" y="116"/>
                  <a:pt x="501" y="115"/>
                </a:cubicBezTo>
                <a:cubicBezTo>
                  <a:pt x="501" y="114"/>
                  <a:pt x="502" y="113"/>
                  <a:pt x="503" y="113"/>
                </a:cubicBezTo>
                <a:cubicBezTo>
                  <a:pt x="511" y="110"/>
                  <a:pt x="511" y="110"/>
                  <a:pt x="511" y="110"/>
                </a:cubicBezTo>
                <a:cubicBezTo>
                  <a:pt x="512" y="110"/>
                  <a:pt x="514" y="111"/>
                  <a:pt x="514" y="112"/>
                </a:cubicBezTo>
                <a:cubicBezTo>
                  <a:pt x="514" y="113"/>
                  <a:pt x="514" y="114"/>
                  <a:pt x="512" y="114"/>
                </a:cubicBezTo>
                <a:cubicBezTo>
                  <a:pt x="504" y="117"/>
                  <a:pt x="504" y="117"/>
                  <a:pt x="504" y="117"/>
                </a:cubicBezTo>
                <a:cubicBezTo>
                  <a:pt x="504" y="117"/>
                  <a:pt x="504" y="117"/>
                  <a:pt x="503" y="117"/>
                </a:cubicBezTo>
                <a:close/>
                <a:moveTo>
                  <a:pt x="55" y="113"/>
                </a:moveTo>
                <a:cubicBezTo>
                  <a:pt x="54" y="113"/>
                  <a:pt x="54" y="112"/>
                  <a:pt x="53" y="112"/>
                </a:cubicBezTo>
                <a:cubicBezTo>
                  <a:pt x="51" y="110"/>
                  <a:pt x="49" y="108"/>
                  <a:pt x="47" y="106"/>
                </a:cubicBezTo>
                <a:cubicBezTo>
                  <a:pt x="47" y="105"/>
                  <a:pt x="47" y="103"/>
                  <a:pt x="48" y="102"/>
                </a:cubicBezTo>
                <a:cubicBezTo>
                  <a:pt x="49" y="102"/>
                  <a:pt x="50" y="102"/>
                  <a:pt x="51" y="103"/>
                </a:cubicBezTo>
                <a:cubicBezTo>
                  <a:pt x="53" y="105"/>
                  <a:pt x="55" y="107"/>
                  <a:pt x="57" y="109"/>
                </a:cubicBezTo>
                <a:cubicBezTo>
                  <a:pt x="57" y="110"/>
                  <a:pt x="57" y="111"/>
                  <a:pt x="57" y="112"/>
                </a:cubicBezTo>
                <a:cubicBezTo>
                  <a:pt x="56" y="112"/>
                  <a:pt x="56" y="113"/>
                  <a:pt x="55" y="113"/>
                </a:cubicBezTo>
                <a:close/>
                <a:moveTo>
                  <a:pt x="1518" y="112"/>
                </a:moveTo>
                <a:cubicBezTo>
                  <a:pt x="1517" y="112"/>
                  <a:pt x="1517" y="112"/>
                  <a:pt x="1516" y="112"/>
                </a:cubicBezTo>
                <a:cubicBezTo>
                  <a:pt x="1515" y="111"/>
                  <a:pt x="1515" y="110"/>
                  <a:pt x="1516" y="109"/>
                </a:cubicBezTo>
                <a:cubicBezTo>
                  <a:pt x="1517" y="106"/>
                  <a:pt x="1519" y="104"/>
                  <a:pt x="1521" y="102"/>
                </a:cubicBezTo>
                <a:cubicBezTo>
                  <a:pt x="1521" y="101"/>
                  <a:pt x="1523" y="100"/>
                  <a:pt x="1524" y="101"/>
                </a:cubicBezTo>
                <a:cubicBezTo>
                  <a:pt x="1525" y="102"/>
                  <a:pt x="1525" y="103"/>
                  <a:pt x="1524" y="104"/>
                </a:cubicBezTo>
                <a:cubicBezTo>
                  <a:pt x="1523" y="106"/>
                  <a:pt x="1521" y="109"/>
                  <a:pt x="1519" y="111"/>
                </a:cubicBezTo>
                <a:cubicBezTo>
                  <a:pt x="1519" y="112"/>
                  <a:pt x="1518" y="112"/>
                  <a:pt x="1518" y="112"/>
                </a:cubicBezTo>
                <a:close/>
                <a:moveTo>
                  <a:pt x="791" y="112"/>
                </a:moveTo>
                <a:cubicBezTo>
                  <a:pt x="791" y="112"/>
                  <a:pt x="791" y="112"/>
                  <a:pt x="791" y="111"/>
                </a:cubicBezTo>
                <a:cubicBezTo>
                  <a:pt x="788" y="111"/>
                  <a:pt x="785" y="110"/>
                  <a:pt x="782" y="109"/>
                </a:cubicBezTo>
                <a:cubicBezTo>
                  <a:pt x="781" y="109"/>
                  <a:pt x="781" y="108"/>
                  <a:pt x="781" y="106"/>
                </a:cubicBezTo>
                <a:cubicBezTo>
                  <a:pt x="781" y="105"/>
                  <a:pt x="782" y="105"/>
                  <a:pt x="784" y="105"/>
                </a:cubicBezTo>
                <a:cubicBezTo>
                  <a:pt x="786" y="106"/>
                  <a:pt x="789" y="106"/>
                  <a:pt x="792" y="107"/>
                </a:cubicBezTo>
                <a:cubicBezTo>
                  <a:pt x="793" y="108"/>
                  <a:pt x="794" y="109"/>
                  <a:pt x="794" y="110"/>
                </a:cubicBezTo>
                <a:cubicBezTo>
                  <a:pt x="793" y="111"/>
                  <a:pt x="792" y="112"/>
                  <a:pt x="791" y="112"/>
                </a:cubicBezTo>
                <a:close/>
                <a:moveTo>
                  <a:pt x="524" y="111"/>
                </a:moveTo>
                <a:cubicBezTo>
                  <a:pt x="524" y="111"/>
                  <a:pt x="523" y="110"/>
                  <a:pt x="522" y="109"/>
                </a:cubicBezTo>
                <a:cubicBezTo>
                  <a:pt x="522" y="108"/>
                  <a:pt x="523" y="107"/>
                  <a:pt x="524" y="107"/>
                </a:cubicBezTo>
                <a:cubicBezTo>
                  <a:pt x="527" y="106"/>
                  <a:pt x="530" y="105"/>
                  <a:pt x="532" y="105"/>
                </a:cubicBezTo>
                <a:cubicBezTo>
                  <a:pt x="534" y="104"/>
                  <a:pt x="535" y="105"/>
                  <a:pt x="535" y="106"/>
                </a:cubicBezTo>
                <a:cubicBezTo>
                  <a:pt x="535" y="107"/>
                  <a:pt x="535" y="109"/>
                  <a:pt x="533" y="109"/>
                </a:cubicBezTo>
                <a:cubicBezTo>
                  <a:pt x="531" y="110"/>
                  <a:pt x="528" y="110"/>
                  <a:pt x="525" y="111"/>
                </a:cubicBezTo>
                <a:cubicBezTo>
                  <a:pt x="525" y="111"/>
                  <a:pt x="525" y="111"/>
                  <a:pt x="524" y="111"/>
                </a:cubicBezTo>
                <a:close/>
                <a:moveTo>
                  <a:pt x="770" y="106"/>
                </a:moveTo>
                <a:cubicBezTo>
                  <a:pt x="770" y="106"/>
                  <a:pt x="770" y="106"/>
                  <a:pt x="770" y="106"/>
                </a:cubicBezTo>
                <a:cubicBezTo>
                  <a:pt x="767" y="105"/>
                  <a:pt x="764" y="104"/>
                  <a:pt x="761" y="104"/>
                </a:cubicBezTo>
                <a:cubicBezTo>
                  <a:pt x="760" y="103"/>
                  <a:pt x="760" y="102"/>
                  <a:pt x="760" y="101"/>
                </a:cubicBezTo>
                <a:cubicBezTo>
                  <a:pt x="760" y="100"/>
                  <a:pt x="761" y="99"/>
                  <a:pt x="762" y="99"/>
                </a:cubicBezTo>
                <a:cubicBezTo>
                  <a:pt x="765" y="100"/>
                  <a:pt x="768" y="101"/>
                  <a:pt x="771" y="102"/>
                </a:cubicBezTo>
                <a:cubicBezTo>
                  <a:pt x="772" y="102"/>
                  <a:pt x="773" y="103"/>
                  <a:pt x="773" y="104"/>
                </a:cubicBezTo>
                <a:cubicBezTo>
                  <a:pt x="772" y="105"/>
                  <a:pt x="771" y="106"/>
                  <a:pt x="770" y="106"/>
                </a:cubicBezTo>
                <a:close/>
                <a:moveTo>
                  <a:pt x="546" y="106"/>
                </a:moveTo>
                <a:cubicBezTo>
                  <a:pt x="545" y="106"/>
                  <a:pt x="544" y="105"/>
                  <a:pt x="544" y="104"/>
                </a:cubicBezTo>
                <a:cubicBezTo>
                  <a:pt x="543" y="103"/>
                  <a:pt x="544" y="102"/>
                  <a:pt x="545" y="102"/>
                </a:cubicBezTo>
                <a:cubicBezTo>
                  <a:pt x="548" y="101"/>
                  <a:pt x="551" y="100"/>
                  <a:pt x="554" y="100"/>
                </a:cubicBezTo>
                <a:cubicBezTo>
                  <a:pt x="555" y="99"/>
                  <a:pt x="556" y="100"/>
                  <a:pt x="556" y="101"/>
                </a:cubicBezTo>
                <a:cubicBezTo>
                  <a:pt x="557" y="102"/>
                  <a:pt x="556" y="104"/>
                  <a:pt x="555" y="104"/>
                </a:cubicBezTo>
                <a:cubicBezTo>
                  <a:pt x="552" y="104"/>
                  <a:pt x="549" y="105"/>
                  <a:pt x="546" y="106"/>
                </a:cubicBezTo>
                <a:cubicBezTo>
                  <a:pt x="546" y="106"/>
                  <a:pt x="546" y="106"/>
                  <a:pt x="546" y="106"/>
                </a:cubicBezTo>
                <a:close/>
                <a:moveTo>
                  <a:pt x="567" y="101"/>
                </a:moveTo>
                <a:cubicBezTo>
                  <a:pt x="566" y="101"/>
                  <a:pt x="565" y="100"/>
                  <a:pt x="565" y="99"/>
                </a:cubicBezTo>
                <a:cubicBezTo>
                  <a:pt x="565" y="98"/>
                  <a:pt x="565" y="97"/>
                  <a:pt x="567" y="97"/>
                </a:cubicBezTo>
                <a:cubicBezTo>
                  <a:pt x="570" y="96"/>
                  <a:pt x="572" y="96"/>
                  <a:pt x="575" y="95"/>
                </a:cubicBezTo>
                <a:cubicBezTo>
                  <a:pt x="576" y="95"/>
                  <a:pt x="578" y="96"/>
                  <a:pt x="578" y="97"/>
                </a:cubicBezTo>
                <a:cubicBezTo>
                  <a:pt x="578" y="98"/>
                  <a:pt x="577" y="99"/>
                  <a:pt x="576" y="99"/>
                </a:cubicBezTo>
                <a:cubicBezTo>
                  <a:pt x="573" y="100"/>
                  <a:pt x="570" y="101"/>
                  <a:pt x="567" y="101"/>
                </a:cubicBezTo>
                <a:cubicBezTo>
                  <a:pt x="567" y="101"/>
                  <a:pt x="567" y="101"/>
                  <a:pt x="567" y="101"/>
                </a:cubicBezTo>
                <a:close/>
                <a:moveTo>
                  <a:pt x="749" y="101"/>
                </a:moveTo>
                <a:cubicBezTo>
                  <a:pt x="749" y="101"/>
                  <a:pt x="749" y="101"/>
                  <a:pt x="749" y="101"/>
                </a:cubicBezTo>
                <a:cubicBezTo>
                  <a:pt x="746" y="100"/>
                  <a:pt x="743" y="100"/>
                  <a:pt x="740" y="99"/>
                </a:cubicBezTo>
                <a:cubicBezTo>
                  <a:pt x="739" y="99"/>
                  <a:pt x="738" y="98"/>
                  <a:pt x="738" y="97"/>
                </a:cubicBezTo>
                <a:cubicBezTo>
                  <a:pt x="739" y="95"/>
                  <a:pt x="740" y="95"/>
                  <a:pt x="741" y="95"/>
                </a:cubicBezTo>
                <a:cubicBezTo>
                  <a:pt x="744" y="95"/>
                  <a:pt x="747" y="96"/>
                  <a:pt x="750" y="97"/>
                </a:cubicBezTo>
                <a:cubicBezTo>
                  <a:pt x="751" y="97"/>
                  <a:pt x="752" y="98"/>
                  <a:pt x="751" y="99"/>
                </a:cubicBezTo>
                <a:cubicBezTo>
                  <a:pt x="751" y="100"/>
                  <a:pt x="750" y="101"/>
                  <a:pt x="749" y="101"/>
                </a:cubicBezTo>
                <a:close/>
                <a:moveTo>
                  <a:pt x="589" y="97"/>
                </a:moveTo>
                <a:cubicBezTo>
                  <a:pt x="588" y="97"/>
                  <a:pt x="587" y="96"/>
                  <a:pt x="586" y="95"/>
                </a:cubicBezTo>
                <a:cubicBezTo>
                  <a:pt x="586" y="94"/>
                  <a:pt x="587" y="93"/>
                  <a:pt x="588" y="93"/>
                </a:cubicBezTo>
                <a:cubicBezTo>
                  <a:pt x="591" y="92"/>
                  <a:pt x="594" y="92"/>
                  <a:pt x="597" y="92"/>
                </a:cubicBezTo>
                <a:cubicBezTo>
                  <a:pt x="598" y="91"/>
                  <a:pt x="599" y="92"/>
                  <a:pt x="599" y="93"/>
                </a:cubicBezTo>
                <a:cubicBezTo>
                  <a:pt x="600" y="95"/>
                  <a:pt x="599" y="96"/>
                  <a:pt x="598" y="96"/>
                </a:cubicBezTo>
                <a:cubicBezTo>
                  <a:pt x="595" y="96"/>
                  <a:pt x="592" y="97"/>
                  <a:pt x="589" y="97"/>
                </a:cubicBezTo>
                <a:cubicBezTo>
                  <a:pt x="589" y="97"/>
                  <a:pt x="589" y="97"/>
                  <a:pt x="589" y="97"/>
                </a:cubicBezTo>
                <a:close/>
                <a:moveTo>
                  <a:pt x="728" y="97"/>
                </a:moveTo>
                <a:cubicBezTo>
                  <a:pt x="728" y="97"/>
                  <a:pt x="728" y="97"/>
                  <a:pt x="727" y="97"/>
                </a:cubicBezTo>
                <a:cubicBezTo>
                  <a:pt x="725" y="96"/>
                  <a:pt x="722" y="96"/>
                  <a:pt x="719" y="95"/>
                </a:cubicBezTo>
                <a:cubicBezTo>
                  <a:pt x="718" y="95"/>
                  <a:pt x="717" y="94"/>
                  <a:pt x="717" y="93"/>
                </a:cubicBezTo>
                <a:cubicBezTo>
                  <a:pt x="717" y="92"/>
                  <a:pt x="718" y="91"/>
                  <a:pt x="719" y="91"/>
                </a:cubicBezTo>
                <a:cubicBezTo>
                  <a:pt x="722" y="92"/>
                  <a:pt x="725" y="92"/>
                  <a:pt x="728" y="92"/>
                </a:cubicBezTo>
                <a:cubicBezTo>
                  <a:pt x="729" y="93"/>
                  <a:pt x="730" y="94"/>
                  <a:pt x="730" y="95"/>
                </a:cubicBezTo>
                <a:cubicBezTo>
                  <a:pt x="730" y="96"/>
                  <a:pt x="729" y="97"/>
                  <a:pt x="728" y="97"/>
                </a:cubicBezTo>
                <a:close/>
                <a:moveTo>
                  <a:pt x="41" y="96"/>
                </a:moveTo>
                <a:cubicBezTo>
                  <a:pt x="40" y="96"/>
                  <a:pt x="39" y="96"/>
                  <a:pt x="39" y="95"/>
                </a:cubicBezTo>
                <a:cubicBezTo>
                  <a:pt x="37" y="93"/>
                  <a:pt x="35" y="91"/>
                  <a:pt x="34" y="88"/>
                </a:cubicBezTo>
                <a:cubicBezTo>
                  <a:pt x="33" y="87"/>
                  <a:pt x="33" y="86"/>
                  <a:pt x="34" y="85"/>
                </a:cubicBezTo>
                <a:cubicBezTo>
                  <a:pt x="35" y="85"/>
                  <a:pt x="37" y="85"/>
                  <a:pt x="37" y="86"/>
                </a:cubicBezTo>
                <a:cubicBezTo>
                  <a:pt x="39" y="88"/>
                  <a:pt x="41" y="90"/>
                  <a:pt x="42" y="93"/>
                </a:cubicBezTo>
                <a:cubicBezTo>
                  <a:pt x="43" y="94"/>
                  <a:pt x="43" y="95"/>
                  <a:pt x="42" y="96"/>
                </a:cubicBezTo>
                <a:cubicBezTo>
                  <a:pt x="42" y="96"/>
                  <a:pt x="41" y="96"/>
                  <a:pt x="41" y="96"/>
                </a:cubicBezTo>
                <a:close/>
                <a:moveTo>
                  <a:pt x="610" y="94"/>
                </a:moveTo>
                <a:cubicBezTo>
                  <a:pt x="609" y="94"/>
                  <a:pt x="608" y="93"/>
                  <a:pt x="608" y="92"/>
                </a:cubicBezTo>
                <a:cubicBezTo>
                  <a:pt x="608" y="91"/>
                  <a:pt x="609" y="90"/>
                  <a:pt x="610" y="90"/>
                </a:cubicBezTo>
                <a:cubicBezTo>
                  <a:pt x="613" y="89"/>
                  <a:pt x="616" y="89"/>
                  <a:pt x="619" y="89"/>
                </a:cubicBezTo>
                <a:cubicBezTo>
                  <a:pt x="620" y="89"/>
                  <a:pt x="621" y="90"/>
                  <a:pt x="621" y="91"/>
                </a:cubicBezTo>
                <a:cubicBezTo>
                  <a:pt x="621" y="92"/>
                  <a:pt x="620" y="93"/>
                  <a:pt x="619" y="93"/>
                </a:cubicBezTo>
                <a:cubicBezTo>
                  <a:pt x="616" y="93"/>
                  <a:pt x="613" y="94"/>
                  <a:pt x="610" y="94"/>
                </a:cubicBezTo>
                <a:cubicBezTo>
                  <a:pt x="610" y="94"/>
                  <a:pt x="610" y="94"/>
                  <a:pt x="610" y="94"/>
                </a:cubicBezTo>
                <a:close/>
                <a:moveTo>
                  <a:pt x="1529" y="94"/>
                </a:moveTo>
                <a:cubicBezTo>
                  <a:pt x="1529" y="94"/>
                  <a:pt x="1529" y="94"/>
                  <a:pt x="1528" y="93"/>
                </a:cubicBezTo>
                <a:cubicBezTo>
                  <a:pt x="1527" y="93"/>
                  <a:pt x="1527" y="91"/>
                  <a:pt x="1527" y="90"/>
                </a:cubicBezTo>
                <a:cubicBezTo>
                  <a:pt x="1528" y="89"/>
                  <a:pt x="1529" y="87"/>
                  <a:pt x="1530" y="85"/>
                </a:cubicBezTo>
                <a:cubicBezTo>
                  <a:pt x="1532" y="83"/>
                  <a:pt x="1532" y="83"/>
                  <a:pt x="1532" y="83"/>
                </a:cubicBezTo>
                <a:cubicBezTo>
                  <a:pt x="1532" y="82"/>
                  <a:pt x="1534" y="81"/>
                  <a:pt x="1535" y="82"/>
                </a:cubicBezTo>
                <a:cubicBezTo>
                  <a:pt x="1536" y="83"/>
                  <a:pt x="1536" y="84"/>
                  <a:pt x="1535" y="85"/>
                </a:cubicBezTo>
                <a:cubicBezTo>
                  <a:pt x="1534" y="87"/>
                  <a:pt x="1534" y="87"/>
                  <a:pt x="1534" y="87"/>
                </a:cubicBezTo>
                <a:cubicBezTo>
                  <a:pt x="1533" y="89"/>
                  <a:pt x="1532" y="91"/>
                  <a:pt x="1531" y="93"/>
                </a:cubicBezTo>
                <a:cubicBezTo>
                  <a:pt x="1531" y="93"/>
                  <a:pt x="1530" y="94"/>
                  <a:pt x="1529" y="94"/>
                </a:cubicBezTo>
                <a:close/>
                <a:moveTo>
                  <a:pt x="706" y="94"/>
                </a:moveTo>
                <a:cubicBezTo>
                  <a:pt x="706" y="94"/>
                  <a:pt x="706" y="94"/>
                  <a:pt x="706" y="94"/>
                </a:cubicBezTo>
                <a:cubicBezTo>
                  <a:pt x="703" y="93"/>
                  <a:pt x="700" y="93"/>
                  <a:pt x="697" y="93"/>
                </a:cubicBezTo>
                <a:cubicBezTo>
                  <a:pt x="696" y="93"/>
                  <a:pt x="695" y="92"/>
                  <a:pt x="695" y="90"/>
                </a:cubicBezTo>
                <a:cubicBezTo>
                  <a:pt x="695" y="89"/>
                  <a:pt x="696" y="88"/>
                  <a:pt x="698" y="88"/>
                </a:cubicBezTo>
                <a:cubicBezTo>
                  <a:pt x="701" y="89"/>
                  <a:pt x="703" y="89"/>
                  <a:pt x="706" y="89"/>
                </a:cubicBezTo>
                <a:cubicBezTo>
                  <a:pt x="708" y="90"/>
                  <a:pt x="708" y="91"/>
                  <a:pt x="708" y="92"/>
                </a:cubicBezTo>
                <a:cubicBezTo>
                  <a:pt x="708" y="93"/>
                  <a:pt x="707" y="94"/>
                  <a:pt x="706" y="94"/>
                </a:cubicBezTo>
                <a:close/>
                <a:moveTo>
                  <a:pt x="632" y="92"/>
                </a:moveTo>
                <a:cubicBezTo>
                  <a:pt x="631" y="92"/>
                  <a:pt x="630" y="91"/>
                  <a:pt x="630" y="90"/>
                </a:cubicBezTo>
                <a:cubicBezTo>
                  <a:pt x="630" y="89"/>
                  <a:pt x="631" y="88"/>
                  <a:pt x="632" y="88"/>
                </a:cubicBezTo>
                <a:cubicBezTo>
                  <a:pt x="635" y="87"/>
                  <a:pt x="638" y="87"/>
                  <a:pt x="641" y="87"/>
                </a:cubicBezTo>
                <a:cubicBezTo>
                  <a:pt x="642" y="87"/>
                  <a:pt x="643" y="88"/>
                  <a:pt x="643" y="89"/>
                </a:cubicBezTo>
                <a:cubicBezTo>
                  <a:pt x="643" y="90"/>
                  <a:pt x="642" y="91"/>
                  <a:pt x="641" y="91"/>
                </a:cubicBezTo>
                <a:cubicBezTo>
                  <a:pt x="638" y="92"/>
                  <a:pt x="635" y="92"/>
                  <a:pt x="632" y="92"/>
                </a:cubicBezTo>
                <a:cubicBezTo>
                  <a:pt x="632" y="92"/>
                  <a:pt x="632" y="92"/>
                  <a:pt x="632" y="92"/>
                </a:cubicBezTo>
                <a:close/>
                <a:moveTo>
                  <a:pt x="684" y="92"/>
                </a:moveTo>
                <a:cubicBezTo>
                  <a:pt x="684" y="92"/>
                  <a:pt x="684" y="92"/>
                  <a:pt x="684" y="92"/>
                </a:cubicBezTo>
                <a:cubicBezTo>
                  <a:pt x="681" y="92"/>
                  <a:pt x="678" y="91"/>
                  <a:pt x="676" y="91"/>
                </a:cubicBezTo>
                <a:cubicBezTo>
                  <a:pt x="674" y="91"/>
                  <a:pt x="673" y="90"/>
                  <a:pt x="673" y="89"/>
                </a:cubicBezTo>
                <a:cubicBezTo>
                  <a:pt x="673" y="88"/>
                  <a:pt x="674" y="87"/>
                  <a:pt x="676" y="87"/>
                </a:cubicBezTo>
                <a:cubicBezTo>
                  <a:pt x="679" y="87"/>
                  <a:pt x="682" y="87"/>
                  <a:pt x="685" y="87"/>
                </a:cubicBezTo>
                <a:cubicBezTo>
                  <a:pt x="686" y="87"/>
                  <a:pt x="687" y="89"/>
                  <a:pt x="687" y="90"/>
                </a:cubicBezTo>
                <a:cubicBezTo>
                  <a:pt x="686" y="91"/>
                  <a:pt x="686" y="92"/>
                  <a:pt x="684" y="92"/>
                </a:cubicBezTo>
                <a:close/>
                <a:moveTo>
                  <a:pt x="654" y="91"/>
                </a:moveTo>
                <a:cubicBezTo>
                  <a:pt x="653" y="91"/>
                  <a:pt x="652" y="90"/>
                  <a:pt x="652" y="89"/>
                </a:cubicBezTo>
                <a:cubicBezTo>
                  <a:pt x="652" y="88"/>
                  <a:pt x="653" y="87"/>
                  <a:pt x="654" y="87"/>
                </a:cubicBezTo>
                <a:cubicBezTo>
                  <a:pt x="656" y="87"/>
                  <a:pt x="658" y="87"/>
                  <a:pt x="660" y="87"/>
                </a:cubicBezTo>
                <a:cubicBezTo>
                  <a:pt x="663" y="87"/>
                  <a:pt x="663" y="87"/>
                  <a:pt x="663" y="87"/>
                </a:cubicBezTo>
                <a:cubicBezTo>
                  <a:pt x="664" y="87"/>
                  <a:pt x="665" y="88"/>
                  <a:pt x="665" y="89"/>
                </a:cubicBezTo>
                <a:cubicBezTo>
                  <a:pt x="665" y="90"/>
                  <a:pt x="664" y="91"/>
                  <a:pt x="662" y="91"/>
                </a:cubicBezTo>
                <a:cubicBezTo>
                  <a:pt x="662" y="91"/>
                  <a:pt x="662" y="91"/>
                  <a:pt x="662" y="91"/>
                </a:cubicBezTo>
                <a:cubicBezTo>
                  <a:pt x="660" y="91"/>
                  <a:pt x="660" y="91"/>
                  <a:pt x="660" y="91"/>
                </a:cubicBezTo>
                <a:cubicBezTo>
                  <a:pt x="658" y="91"/>
                  <a:pt x="656" y="91"/>
                  <a:pt x="654" y="91"/>
                </a:cubicBezTo>
                <a:cubicBezTo>
                  <a:pt x="654" y="91"/>
                  <a:pt x="654" y="91"/>
                  <a:pt x="654" y="91"/>
                </a:cubicBezTo>
                <a:close/>
                <a:moveTo>
                  <a:pt x="28" y="78"/>
                </a:moveTo>
                <a:cubicBezTo>
                  <a:pt x="28" y="78"/>
                  <a:pt x="27" y="78"/>
                  <a:pt x="26" y="77"/>
                </a:cubicBezTo>
                <a:cubicBezTo>
                  <a:pt x="25" y="75"/>
                  <a:pt x="23" y="72"/>
                  <a:pt x="22" y="70"/>
                </a:cubicBezTo>
                <a:cubicBezTo>
                  <a:pt x="21" y="69"/>
                  <a:pt x="22" y="67"/>
                  <a:pt x="23" y="67"/>
                </a:cubicBezTo>
                <a:cubicBezTo>
                  <a:pt x="24" y="66"/>
                  <a:pt x="25" y="66"/>
                  <a:pt x="26" y="67"/>
                </a:cubicBezTo>
                <a:cubicBezTo>
                  <a:pt x="27" y="70"/>
                  <a:pt x="29" y="72"/>
                  <a:pt x="30" y="75"/>
                </a:cubicBezTo>
                <a:cubicBezTo>
                  <a:pt x="31" y="76"/>
                  <a:pt x="30" y="77"/>
                  <a:pt x="29" y="78"/>
                </a:cubicBezTo>
                <a:cubicBezTo>
                  <a:pt x="29" y="78"/>
                  <a:pt x="29" y="78"/>
                  <a:pt x="28" y="78"/>
                </a:cubicBezTo>
                <a:close/>
                <a:moveTo>
                  <a:pt x="1540" y="75"/>
                </a:moveTo>
                <a:cubicBezTo>
                  <a:pt x="1539" y="75"/>
                  <a:pt x="1539" y="74"/>
                  <a:pt x="1539" y="74"/>
                </a:cubicBezTo>
                <a:cubicBezTo>
                  <a:pt x="1538" y="74"/>
                  <a:pt x="1537" y="72"/>
                  <a:pt x="1538" y="71"/>
                </a:cubicBezTo>
                <a:cubicBezTo>
                  <a:pt x="1539" y="69"/>
                  <a:pt x="1540" y="66"/>
                  <a:pt x="1541" y="64"/>
                </a:cubicBezTo>
                <a:cubicBezTo>
                  <a:pt x="1542" y="62"/>
                  <a:pt x="1543" y="62"/>
                  <a:pt x="1544" y="62"/>
                </a:cubicBezTo>
                <a:cubicBezTo>
                  <a:pt x="1545" y="63"/>
                  <a:pt x="1546" y="64"/>
                  <a:pt x="1545" y="65"/>
                </a:cubicBezTo>
                <a:cubicBezTo>
                  <a:pt x="1544" y="68"/>
                  <a:pt x="1543" y="71"/>
                  <a:pt x="1542" y="73"/>
                </a:cubicBezTo>
                <a:cubicBezTo>
                  <a:pt x="1541" y="74"/>
                  <a:pt x="1540" y="75"/>
                  <a:pt x="1540" y="75"/>
                </a:cubicBezTo>
                <a:close/>
                <a:moveTo>
                  <a:pt x="18" y="59"/>
                </a:moveTo>
                <a:cubicBezTo>
                  <a:pt x="17" y="59"/>
                  <a:pt x="16" y="59"/>
                  <a:pt x="16" y="58"/>
                </a:cubicBezTo>
                <a:cubicBezTo>
                  <a:pt x="15" y="55"/>
                  <a:pt x="13" y="52"/>
                  <a:pt x="12" y="50"/>
                </a:cubicBezTo>
                <a:cubicBezTo>
                  <a:pt x="12" y="49"/>
                  <a:pt x="12" y="47"/>
                  <a:pt x="13" y="47"/>
                </a:cubicBezTo>
                <a:cubicBezTo>
                  <a:pt x="15" y="46"/>
                  <a:pt x="16" y="47"/>
                  <a:pt x="16" y="48"/>
                </a:cubicBezTo>
                <a:cubicBezTo>
                  <a:pt x="17" y="51"/>
                  <a:pt x="19" y="53"/>
                  <a:pt x="20" y="56"/>
                </a:cubicBezTo>
                <a:cubicBezTo>
                  <a:pt x="20" y="57"/>
                  <a:pt x="20" y="58"/>
                  <a:pt x="19" y="59"/>
                </a:cubicBezTo>
                <a:cubicBezTo>
                  <a:pt x="18" y="59"/>
                  <a:pt x="18" y="59"/>
                  <a:pt x="18" y="59"/>
                </a:cubicBezTo>
                <a:close/>
                <a:moveTo>
                  <a:pt x="1549" y="55"/>
                </a:moveTo>
                <a:cubicBezTo>
                  <a:pt x="1548" y="55"/>
                  <a:pt x="1548" y="55"/>
                  <a:pt x="1548" y="54"/>
                </a:cubicBezTo>
                <a:cubicBezTo>
                  <a:pt x="1547" y="54"/>
                  <a:pt x="1546" y="53"/>
                  <a:pt x="1547" y="52"/>
                </a:cubicBezTo>
                <a:cubicBezTo>
                  <a:pt x="1548" y="49"/>
                  <a:pt x="1549" y="46"/>
                  <a:pt x="1550" y="44"/>
                </a:cubicBezTo>
                <a:cubicBezTo>
                  <a:pt x="1550" y="42"/>
                  <a:pt x="1551" y="42"/>
                  <a:pt x="1553" y="42"/>
                </a:cubicBezTo>
                <a:cubicBezTo>
                  <a:pt x="1554" y="43"/>
                  <a:pt x="1554" y="44"/>
                  <a:pt x="1554" y="45"/>
                </a:cubicBezTo>
                <a:cubicBezTo>
                  <a:pt x="1553" y="48"/>
                  <a:pt x="1552" y="51"/>
                  <a:pt x="1551" y="53"/>
                </a:cubicBezTo>
                <a:cubicBezTo>
                  <a:pt x="1550" y="54"/>
                  <a:pt x="1549" y="55"/>
                  <a:pt x="1549" y="55"/>
                </a:cubicBezTo>
                <a:close/>
                <a:moveTo>
                  <a:pt x="10" y="39"/>
                </a:moveTo>
                <a:cubicBezTo>
                  <a:pt x="9" y="39"/>
                  <a:pt x="8" y="38"/>
                  <a:pt x="8" y="37"/>
                </a:cubicBezTo>
                <a:cubicBezTo>
                  <a:pt x="7" y="35"/>
                  <a:pt x="6" y="32"/>
                  <a:pt x="5" y="29"/>
                </a:cubicBezTo>
                <a:cubicBezTo>
                  <a:pt x="5" y="28"/>
                  <a:pt x="5" y="27"/>
                  <a:pt x="6" y="26"/>
                </a:cubicBezTo>
                <a:cubicBezTo>
                  <a:pt x="8" y="26"/>
                  <a:pt x="9" y="27"/>
                  <a:pt x="9" y="28"/>
                </a:cubicBezTo>
                <a:cubicBezTo>
                  <a:pt x="10" y="30"/>
                  <a:pt x="11" y="33"/>
                  <a:pt x="12" y="36"/>
                </a:cubicBezTo>
                <a:cubicBezTo>
                  <a:pt x="12" y="37"/>
                  <a:pt x="11" y="38"/>
                  <a:pt x="10" y="39"/>
                </a:cubicBezTo>
                <a:cubicBezTo>
                  <a:pt x="10" y="39"/>
                  <a:pt x="10" y="39"/>
                  <a:pt x="10" y="39"/>
                </a:cubicBezTo>
                <a:close/>
                <a:moveTo>
                  <a:pt x="1556" y="34"/>
                </a:moveTo>
                <a:cubicBezTo>
                  <a:pt x="1556" y="34"/>
                  <a:pt x="1556" y="34"/>
                  <a:pt x="1556" y="34"/>
                </a:cubicBezTo>
                <a:cubicBezTo>
                  <a:pt x="1554" y="34"/>
                  <a:pt x="1554" y="32"/>
                  <a:pt x="1554" y="31"/>
                </a:cubicBezTo>
                <a:cubicBezTo>
                  <a:pt x="1555" y="29"/>
                  <a:pt x="1556" y="26"/>
                  <a:pt x="1557" y="23"/>
                </a:cubicBezTo>
                <a:cubicBezTo>
                  <a:pt x="1557" y="22"/>
                  <a:pt x="1558" y="21"/>
                  <a:pt x="1560" y="22"/>
                </a:cubicBezTo>
                <a:cubicBezTo>
                  <a:pt x="1561" y="22"/>
                  <a:pt x="1561" y="23"/>
                  <a:pt x="1561" y="24"/>
                </a:cubicBezTo>
                <a:cubicBezTo>
                  <a:pt x="1560" y="27"/>
                  <a:pt x="1559" y="30"/>
                  <a:pt x="1558" y="33"/>
                </a:cubicBezTo>
                <a:cubicBezTo>
                  <a:pt x="1558" y="34"/>
                  <a:pt x="1557" y="34"/>
                  <a:pt x="1556" y="34"/>
                </a:cubicBezTo>
                <a:close/>
                <a:moveTo>
                  <a:pt x="4" y="18"/>
                </a:moveTo>
                <a:cubicBezTo>
                  <a:pt x="3" y="18"/>
                  <a:pt x="2" y="17"/>
                  <a:pt x="2" y="16"/>
                </a:cubicBezTo>
                <a:cubicBezTo>
                  <a:pt x="1" y="13"/>
                  <a:pt x="1" y="10"/>
                  <a:pt x="0" y="7"/>
                </a:cubicBezTo>
                <a:cubicBezTo>
                  <a:pt x="0" y="6"/>
                  <a:pt x="1" y="5"/>
                  <a:pt x="2" y="5"/>
                </a:cubicBezTo>
                <a:cubicBezTo>
                  <a:pt x="3" y="5"/>
                  <a:pt x="4" y="5"/>
                  <a:pt x="4" y="7"/>
                </a:cubicBezTo>
                <a:cubicBezTo>
                  <a:pt x="5" y="9"/>
                  <a:pt x="5" y="12"/>
                  <a:pt x="6" y="15"/>
                </a:cubicBezTo>
                <a:cubicBezTo>
                  <a:pt x="6" y="16"/>
                  <a:pt x="5" y="17"/>
                  <a:pt x="4" y="18"/>
                </a:cubicBezTo>
                <a:cubicBezTo>
                  <a:pt x="4" y="18"/>
                  <a:pt x="4" y="18"/>
                  <a:pt x="4" y="18"/>
                </a:cubicBezTo>
                <a:close/>
                <a:moveTo>
                  <a:pt x="1562" y="13"/>
                </a:moveTo>
                <a:cubicBezTo>
                  <a:pt x="1562" y="13"/>
                  <a:pt x="1562" y="13"/>
                  <a:pt x="1562" y="13"/>
                </a:cubicBezTo>
                <a:cubicBezTo>
                  <a:pt x="1561" y="13"/>
                  <a:pt x="1560" y="12"/>
                  <a:pt x="1560" y="10"/>
                </a:cubicBezTo>
                <a:cubicBezTo>
                  <a:pt x="1561" y="8"/>
                  <a:pt x="1562" y="5"/>
                  <a:pt x="1562" y="2"/>
                </a:cubicBezTo>
                <a:cubicBezTo>
                  <a:pt x="1563" y="1"/>
                  <a:pt x="1564" y="0"/>
                  <a:pt x="1565" y="0"/>
                </a:cubicBezTo>
                <a:cubicBezTo>
                  <a:pt x="1566" y="1"/>
                  <a:pt x="1567" y="2"/>
                  <a:pt x="1567" y="3"/>
                </a:cubicBezTo>
                <a:cubicBezTo>
                  <a:pt x="1566" y="6"/>
                  <a:pt x="1565" y="9"/>
                  <a:pt x="1565" y="12"/>
                </a:cubicBezTo>
                <a:cubicBezTo>
                  <a:pt x="1564" y="13"/>
                  <a:pt x="1563" y="13"/>
                  <a:pt x="1562" y="13"/>
                </a:cubicBezTo>
                <a:close/>
              </a:path>
            </a:pathLst>
          </a:custGeom>
          <a:solidFill>
            <a:srgbClr val="E1D7D7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2" name="Freeform 237"/>
          <p:cNvSpPr/>
          <p:nvPr/>
        </p:nvSpPr>
        <p:spPr bwMode="auto">
          <a:xfrm>
            <a:off x="4380786" y="188360"/>
            <a:ext cx="122720" cy="97034"/>
          </a:xfrm>
          <a:custGeom>
            <a:gdLst>
              <a:gd name="T0" fmla="*/ 20 w 39"/>
              <a:gd name="T1" fmla="*/ 0 h 31"/>
              <a:gd name="T2" fmla="*/ 20 w 39"/>
              <a:gd name="T3" fmla="*/ 31 h 31"/>
              <a:gd name="T4" fmla="*/ 20 w 39"/>
              <a:gd name="T5" fmla="*/ 0 h 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0" y="0"/>
                </a:moveTo>
                <a:cubicBezTo>
                  <a:pt x="0" y="0"/>
                  <a:pt x="0" y="31"/>
                  <a:pt x="20" y="31"/>
                </a:cubicBezTo>
                <a:cubicBezTo>
                  <a:pt x="39" y="31"/>
                  <a:pt x="39" y="0"/>
                  <a:pt x="20" y="0"/>
                </a:cubicBezTo>
                <a:close/>
              </a:path>
            </a:pathLst>
          </a:custGeom>
          <a:solidFill>
            <a:srgbClr val="FCF2E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3" name="Freeform 238"/>
          <p:cNvSpPr/>
          <p:nvPr/>
        </p:nvSpPr>
        <p:spPr bwMode="auto">
          <a:xfrm>
            <a:off x="6464157" y="313933"/>
            <a:ext cx="122720" cy="97034"/>
          </a:xfrm>
          <a:custGeom>
            <a:gdLst>
              <a:gd name="T0" fmla="*/ 19 w 39"/>
              <a:gd name="T1" fmla="*/ 0 h 31"/>
              <a:gd name="T2" fmla="*/ 19 w 39"/>
              <a:gd name="T3" fmla="*/ 31 h 31"/>
              <a:gd name="T4" fmla="*/ 19 w 39"/>
              <a:gd name="T5" fmla="*/ 0 h 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19" y="0"/>
                </a:moveTo>
                <a:cubicBezTo>
                  <a:pt x="0" y="0"/>
                  <a:pt x="0" y="31"/>
                  <a:pt x="19" y="31"/>
                </a:cubicBezTo>
                <a:cubicBezTo>
                  <a:pt x="39" y="31"/>
                  <a:pt x="39" y="0"/>
                  <a:pt x="19" y="0"/>
                </a:cubicBezTo>
                <a:close/>
              </a:path>
            </a:pathLst>
          </a:custGeom>
          <a:solidFill>
            <a:srgbClr val="FCF2E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4" name="Freeform 239"/>
          <p:cNvSpPr/>
          <p:nvPr/>
        </p:nvSpPr>
        <p:spPr bwMode="auto">
          <a:xfrm>
            <a:off x="11208714" y="1572897"/>
            <a:ext cx="122720" cy="97034"/>
          </a:xfrm>
          <a:custGeom>
            <a:gdLst>
              <a:gd name="T0" fmla="*/ 19 w 39"/>
              <a:gd name="T1" fmla="*/ 0 h 31"/>
              <a:gd name="T2" fmla="*/ 19 w 39"/>
              <a:gd name="T3" fmla="*/ 31 h 31"/>
              <a:gd name="T4" fmla="*/ 19 w 39"/>
              <a:gd name="T5" fmla="*/ 0 h 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19" y="0"/>
                </a:moveTo>
                <a:cubicBezTo>
                  <a:pt x="0" y="0"/>
                  <a:pt x="0" y="31"/>
                  <a:pt x="19" y="31"/>
                </a:cubicBezTo>
                <a:cubicBezTo>
                  <a:pt x="39" y="31"/>
                  <a:pt x="39" y="0"/>
                  <a:pt x="19" y="0"/>
                </a:cubicBezTo>
                <a:close/>
              </a:path>
            </a:pathLst>
          </a:custGeom>
          <a:solidFill>
            <a:srgbClr val="FCF2E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5" name="Freeform 240"/>
          <p:cNvSpPr/>
          <p:nvPr/>
        </p:nvSpPr>
        <p:spPr bwMode="auto">
          <a:xfrm>
            <a:off x="2388205" y="653550"/>
            <a:ext cx="122720" cy="94179"/>
          </a:xfrm>
          <a:custGeom>
            <a:gdLst>
              <a:gd name="T0" fmla="*/ 20 w 39"/>
              <a:gd name="T1" fmla="*/ 0 h 30"/>
              <a:gd name="T2" fmla="*/ 20 w 39"/>
              <a:gd name="T3" fmla="*/ 30 h 30"/>
              <a:gd name="T4" fmla="*/ 20 w 39"/>
              <a:gd name="T5" fmla="*/ 0 h 3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0">
                <a:moveTo>
                  <a:pt x="20" y="0"/>
                </a:moveTo>
                <a:cubicBezTo>
                  <a:pt x="0" y="0"/>
                  <a:pt x="0" y="30"/>
                  <a:pt x="20" y="30"/>
                </a:cubicBezTo>
                <a:cubicBezTo>
                  <a:pt x="39" y="30"/>
                  <a:pt x="39" y="0"/>
                  <a:pt x="20" y="0"/>
                </a:cubicBezTo>
                <a:close/>
              </a:path>
            </a:pathLst>
          </a:custGeom>
          <a:solidFill>
            <a:srgbClr val="E7CDCC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6" name="Freeform 241"/>
          <p:cNvSpPr/>
          <p:nvPr/>
        </p:nvSpPr>
        <p:spPr bwMode="auto">
          <a:xfrm>
            <a:off x="243726" y="356741"/>
            <a:ext cx="125573" cy="94179"/>
          </a:xfrm>
          <a:custGeom>
            <a:gdLst>
              <a:gd name="T0" fmla="*/ 20 w 40"/>
              <a:gd name="T1" fmla="*/ 0 h 30"/>
              <a:gd name="T2" fmla="*/ 20 w 40"/>
              <a:gd name="T3" fmla="*/ 30 h 30"/>
              <a:gd name="T4" fmla="*/ 20 w 40"/>
              <a:gd name="T5" fmla="*/ 0 h 3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30">
                <a:moveTo>
                  <a:pt x="20" y="0"/>
                </a:moveTo>
                <a:cubicBezTo>
                  <a:pt x="0" y="0"/>
                  <a:pt x="0" y="30"/>
                  <a:pt x="20" y="30"/>
                </a:cubicBezTo>
                <a:cubicBezTo>
                  <a:pt x="40" y="30"/>
                  <a:pt x="40" y="0"/>
                  <a:pt x="20" y="0"/>
                </a:cubicBezTo>
                <a:close/>
              </a:path>
            </a:pathLst>
          </a:custGeom>
          <a:solidFill>
            <a:srgbClr val="E7CDCC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7" name="Freeform 242"/>
          <p:cNvSpPr/>
          <p:nvPr/>
        </p:nvSpPr>
        <p:spPr bwMode="auto">
          <a:xfrm>
            <a:off x="623298" y="2151008"/>
            <a:ext cx="122720" cy="97034"/>
          </a:xfrm>
          <a:custGeom>
            <a:gdLst>
              <a:gd name="T0" fmla="*/ 20 w 39"/>
              <a:gd name="T1" fmla="*/ 0 h 31"/>
              <a:gd name="T2" fmla="*/ 20 w 39"/>
              <a:gd name="T3" fmla="*/ 31 h 31"/>
              <a:gd name="T4" fmla="*/ 20 w 39"/>
              <a:gd name="T5" fmla="*/ 0 h 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0" y="0"/>
                </a:moveTo>
                <a:cubicBezTo>
                  <a:pt x="0" y="0"/>
                  <a:pt x="0" y="31"/>
                  <a:pt x="20" y="31"/>
                </a:cubicBezTo>
                <a:cubicBezTo>
                  <a:pt x="39" y="31"/>
                  <a:pt x="39" y="0"/>
                  <a:pt x="20" y="0"/>
                </a:cubicBezTo>
                <a:close/>
              </a:path>
            </a:pathLst>
          </a:custGeom>
          <a:solidFill>
            <a:srgbClr val="E7CDCC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8" name="Freeform 243"/>
          <p:cNvSpPr/>
          <p:nvPr/>
        </p:nvSpPr>
        <p:spPr bwMode="auto">
          <a:xfrm>
            <a:off x="9469348" y="6541213"/>
            <a:ext cx="122720" cy="97034"/>
          </a:xfrm>
          <a:custGeom>
            <a:gdLst>
              <a:gd name="T0" fmla="*/ 19 w 39"/>
              <a:gd name="T1" fmla="*/ 0 h 31"/>
              <a:gd name="T2" fmla="*/ 19 w 39"/>
              <a:gd name="T3" fmla="*/ 31 h 31"/>
              <a:gd name="T4" fmla="*/ 19 w 39"/>
              <a:gd name="T5" fmla="*/ 0 h 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19" y="0"/>
                </a:moveTo>
                <a:cubicBezTo>
                  <a:pt x="0" y="0"/>
                  <a:pt x="0" y="31"/>
                  <a:pt x="19" y="31"/>
                </a:cubicBezTo>
                <a:cubicBezTo>
                  <a:pt x="39" y="31"/>
                  <a:pt x="39" y="0"/>
                  <a:pt x="19" y="0"/>
                </a:cubicBezTo>
                <a:close/>
              </a:path>
            </a:pathLst>
          </a:custGeom>
          <a:solidFill>
            <a:srgbClr val="BDB3BE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9" name="Freeform 245"/>
          <p:cNvSpPr/>
          <p:nvPr/>
        </p:nvSpPr>
        <p:spPr bwMode="auto">
          <a:xfrm>
            <a:off x="11044719" y="5322584"/>
            <a:ext cx="125573" cy="97034"/>
          </a:xfrm>
          <a:custGeom>
            <a:gdLst>
              <a:gd name="T0" fmla="*/ 20 w 40"/>
              <a:gd name="T1" fmla="*/ 0 h 31"/>
              <a:gd name="T2" fmla="*/ 20 w 40"/>
              <a:gd name="T3" fmla="*/ 31 h 31"/>
              <a:gd name="T4" fmla="*/ 20 w 40"/>
              <a:gd name="T5" fmla="*/ 0 h 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31">
                <a:moveTo>
                  <a:pt x="20" y="0"/>
                </a:moveTo>
                <a:cubicBezTo>
                  <a:pt x="0" y="0"/>
                  <a:pt x="0" y="31"/>
                  <a:pt x="20" y="31"/>
                </a:cubicBezTo>
                <a:cubicBezTo>
                  <a:pt x="40" y="31"/>
                  <a:pt x="40" y="0"/>
                  <a:pt x="20" y="0"/>
                </a:cubicBezTo>
                <a:close/>
              </a:path>
            </a:pathLst>
          </a:custGeom>
          <a:solidFill>
            <a:srgbClr val="BDB3BE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0" name="Freeform 246"/>
          <p:cNvSpPr/>
          <p:nvPr/>
        </p:nvSpPr>
        <p:spPr bwMode="auto">
          <a:xfrm>
            <a:off x="11549864" y="6332876"/>
            <a:ext cx="125573" cy="97034"/>
          </a:xfrm>
          <a:custGeom>
            <a:gdLst>
              <a:gd name="T0" fmla="*/ 20 w 40"/>
              <a:gd name="T1" fmla="*/ 0 h 31"/>
              <a:gd name="T2" fmla="*/ 20 w 40"/>
              <a:gd name="T3" fmla="*/ 31 h 31"/>
              <a:gd name="T4" fmla="*/ 20 w 40"/>
              <a:gd name="T5" fmla="*/ 0 h 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31">
                <a:moveTo>
                  <a:pt x="20" y="0"/>
                </a:moveTo>
                <a:cubicBezTo>
                  <a:pt x="0" y="0"/>
                  <a:pt x="0" y="31"/>
                  <a:pt x="20" y="31"/>
                </a:cubicBezTo>
                <a:cubicBezTo>
                  <a:pt x="40" y="31"/>
                  <a:pt x="40" y="0"/>
                  <a:pt x="20" y="0"/>
                </a:cubicBezTo>
                <a:close/>
              </a:path>
            </a:pathLst>
          </a:custGeom>
          <a:solidFill>
            <a:srgbClr val="BDB3BE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8" name="圆角矩形 97"/>
          <p:cNvSpPr/>
          <p:nvPr/>
        </p:nvSpPr>
        <p:spPr>
          <a:xfrm>
            <a:off x="4200525" y="4988835"/>
            <a:ext cx="1776956" cy="402053"/>
          </a:xfrm>
          <a:prstGeom prst="roundRect">
            <a:avLst>
              <a:gd name="adj" fmla="val 50000"/>
            </a:avLst>
          </a:prstGeom>
          <a:solidFill>
            <a:srgbClr val="7777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spc="200">
                <a:solidFill>
                  <a:schemeClr val="bg1"/>
                </a:solidFill>
                <a:latin typeface="+mn-ea"/>
              </a:rPr>
              <a:t>汇报人 </a:t>
            </a:r>
            <a:r>
              <a:rPr lang="en-US" altLang="zh-CN" sz="1600" spc="200">
                <a:solidFill>
                  <a:schemeClr val="bg1"/>
                </a:solidFill>
                <a:latin typeface="+mn-ea"/>
              </a:rPr>
              <a:t>/ </a:t>
            </a:r>
            <a:r>
              <a:rPr lang="zh-CN" altLang="en-US" sz="1600" spc="200">
                <a:solidFill>
                  <a:schemeClr val="bg1"/>
                </a:solidFill>
                <a:latin typeface="+mn-ea"/>
              </a:rPr>
              <a:t>山丘</a:t>
            </a:r>
            <a:endParaRPr lang="zh-CN" altLang="en-US" sz="1600" spc="200">
              <a:solidFill>
                <a:schemeClr val="bg1"/>
              </a:solidFill>
              <a:latin typeface="+mn-ea"/>
            </a:endParaRPr>
          </a:p>
        </p:txBody>
      </p:sp>
      <p:sp>
        <p:nvSpPr>
          <p:cNvPr id="99" name="文本框 98"/>
          <p:cNvSpPr txBox="1"/>
          <p:nvPr/>
        </p:nvSpPr>
        <p:spPr>
          <a:xfrm>
            <a:off x="2310348" y="2706021"/>
            <a:ext cx="7571304" cy="1200329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7500" kern="1200">
                <a:solidFill>
                  <a:schemeClr val="accent1"/>
                </a:solidFill>
                <a:effectLst>
                  <a:outerShdw dist="63500" dir="5400000" algn="tl" rotWithShape="0">
                    <a:prstClr val="black">
                      <a:alpha val="10000"/>
                    </a:prstClr>
                  </a:outerShdw>
                </a:effectLst>
                <a:latin typeface="DIN-BlackItalic" pitchFamily="50" charset="0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smtClean="0">
                <a:solidFill>
                  <a:srgbClr val="777783"/>
                </a:solidFill>
                <a:effectLst/>
                <a:latin typeface="+mj-ea"/>
              </a:rPr>
              <a:t>年中工作总结计划</a:t>
            </a:r>
            <a:endParaRPr lang="zh-CN" altLang="en-US" sz="7200">
              <a:solidFill>
                <a:srgbClr val="777783"/>
              </a:solidFill>
              <a:effectLst/>
              <a:latin typeface="+mj-ea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3577522" y="2124060"/>
            <a:ext cx="5036956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4400" kern="1200">
                <a:solidFill>
                  <a:schemeClr val="accent1"/>
                </a:solidFill>
                <a:effectLst>
                  <a:outerShdw dist="63500" dir="5400000" algn="tl" rotWithShape="0">
                    <a:prstClr val="black">
                      <a:alpha val="10000"/>
                    </a:prstClr>
                  </a:outerShdw>
                </a:effectLst>
                <a:latin typeface="DIN-BlackItalic" pitchFamily="50" charset="0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pc="200" smtClean="0">
                <a:solidFill>
                  <a:srgbClr val="777783"/>
                </a:solidFill>
                <a:effectLst/>
                <a:latin typeface="+mj-lt"/>
              </a:rPr>
              <a:t>WORK SUMMARY REPORT</a:t>
            </a:r>
            <a:endParaRPr lang="zh-CN" altLang="en-US" sz="2800" spc="200">
              <a:solidFill>
                <a:srgbClr val="777783"/>
              </a:solidFill>
              <a:effectLst/>
              <a:latin typeface="+mj-lt"/>
            </a:endParaRPr>
          </a:p>
        </p:txBody>
      </p:sp>
      <p:sp>
        <p:nvSpPr>
          <p:cNvPr id="101" name="圆角矩形 100"/>
          <p:cNvSpPr/>
          <p:nvPr/>
        </p:nvSpPr>
        <p:spPr>
          <a:xfrm>
            <a:off x="6228340" y="4988834"/>
            <a:ext cx="1767048" cy="402053"/>
          </a:xfrm>
          <a:prstGeom prst="roundRect">
            <a:avLst>
              <a:gd name="adj" fmla="val 50000"/>
            </a:avLst>
          </a:prstGeom>
          <a:solidFill>
            <a:srgbClr val="D5ADA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 spc="200" smtClean="0">
                <a:solidFill>
                  <a:schemeClr val="bg1"/>
                </a:solidFill>
                <a:latin typeface="+mj-lt"/>
              </a:rPr>
              <a:t>20XX.07.16</a:t>
            </a:r>
            <a:endParaRPr lang="en-US" altLang="zh-CN" sz="1600" spc="20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02" name="组合 101"/>
          <p:cNvGrpSpPr/>
          <p:nvPr/>
        </p:nvGrpSpPr>
        <p:grpSpPr>
          <a:xfrm>
            <a:off x="10445393" y="437693"/>
            <a:ext cx="1422780" cy="370017"/>
            <a:chOff x="-53" y="-51"/>
            <a:chExt cx="1022403" cy="265893"/>
          </a:xfrm>
          <a:solidFill>
            <a:srgbClr val="F5F3F4"/>
          </a:solidFill>
        </p:grpSpPr>
        <p:sp>
          <p:nvSpPr>
            <p:cNvPr id="103" name="PA_ImportSvg_636808962213768665"/>
            <p:cNvSpPr/>
            <p:nvPr>
              <p:custDataLst>
                <p:tags r:id="rId2"/>
              </p:custDataLst>
            </p:nvPr>
          </p:nvSpPr>
          <p:spPr>
            <a:xfrm>
              <a:off x="721584" y="-51"/>
              <a:ext cx="265841" cy="265893"/>
            </a:xfrm>
            <a:custGeom>
              <a:rect l="l" t="t" r="r" b="b"/>
              <a:pathLst>
                <a:path w="265841" h="265893">
                  <a:moveTo>
                    <a:pt x="138079" y="50"/>
                  </a:moveTo>
                  <a:cubicBezTo>
                    <a:pt x="86341" y="-1"/>
                    <a:pt x="39669" y="31125"/>
                    <a:pt x="19834" y="78910"/>
                  </a:cubicBezTo>
                  <a:cubicBezTo>
                    <a:pt x="0" y="126695"/>
                    <a:pt x="10910" y="181723"/>
                    <a:pt x="47476" y="218325"/>
                  </a:cubicBezTo>
                  <a:cubicBezTo>
                    <a:pt x="84042" y="254928"/>
                    <a:pt x="139059" y="265892"/>
                    <a:pt x="186864" y="246105"/>
                  </a:cubicBezTo>
                  <a:cubicBezTo>
                    <a:pt x="234668" y="226318"/>
                    <a:pt x="265841" y="179677"/>
                    <a:pt x="265841" y="127939"/>
                  </a:cubicBezTo>
                  <a:cubicBezTo>
                    <a:pt x="265841" y="57357"/>
                    <a:pt x="208661" y="120"/>
                    <a:pt x="138079" y="50"/>
                  </a:cubicBezTo>
                  <a:close/>
                  <a:moveTo>
                    <a:pt x="226217" y="86537"/>
                  </a:moveTo>
                  <a:cubicBezTo>
                    <a:pt x="226235" y="86833"/>
                    <a:pt x="226235" y="87130"/>
                    <a:pt x="226217" y="87426"/>
                  </a:cubicBezTo>
                  <a:lnTo>
                    <a:pt x="226217" y="88188"/>
                  </a:lnTo>
                  <a:lnTo>
                    <a:pt x="226217" y="88950"/>
                  </a:lnTo>
                  <a:lnTo>
                    <a:pt x="226217" y="89712"/>
                  </a:lnTo>
                  <a:lnTo>
                    <a:pt x="226217" y="89712"/>
                  </a:lnTo>
                  <a:lnTo>
                    <a:pt x="173766" y="194233"/>
                  </a:lnTo>
                  <a:cubicBezTo>
                    <a:pt x="173024" y="196104"/>
                    <a:pt x="171624" y="197640"/>
                    <a:pt x="169829" y="198551"/>
                  </a:cubicBezTo>
                  <a:lnTo>
                    <a:pt x="168813" y="198551"/>
                  </a:lnTo>
                  <a:lnTo>
                    <a:pt x="168813" y="198551"/>
                  </a:lnTo>
                  <a:lnTo>
                    <a:pt x="167670" y="198551"/>
                  </a:lnTo>
                  <a:lnTo>
                    <a:pt x="163606" y="198551"/>
                  </a:lnTo>
                  <a:lnTo>
                    <a:pt x="162336" y="198551"/>
                  </a:lnTo>
                  <a:lnTo>
                    <a:pt x="162336" y="198551"/>
                  </a:lnTo>
                  <a:lnTo>
                    <a:pt x="161193" y="198551"/>
                  </a:lnTo>
                  <a:cubicBezTo>
                    <a:pt x="159327" y="197634"/>
                    <a:pt x="157876" y="196047"/>
                    <a:pt x="157129" y="194106"/>
                  </a:cubicBezTo>
                  <a:lnTo>
                    <a:pt x="140492" y="161340"/>
                  </a:lnTo>
                  <a:lnTo>
                    <a:pt x="149890" y="142544"/>
                  </a:lnTo>
                  <a:lnTo>
                    <a:pt x="163479" y="169722"/>
                  </a:lnTo>
                  <a:cubicBezTo>
                    <a:pt x="163479" y="169722"/>
                    <a:pt x="165003" y="172770"/>
                    <a:pt x="166527" y="169722"/>
                  </a:cubicBezTo>
                  <a:lnTo>
                    <a:pt x="202595" y="97840"/>
                  </a:lnTo>
                  <a:cubicBezTo>
                    <a:pt x="202595" y="97840"/>
                    <a:pt x="204119" y="94792"/>
                    <a:pt x="200690" y="94792"/>
                  </a:cubicBezTo>
                  <a:lnTo>
                    <a:pt x="172496" y="94792"/>
                  </a:lnTo>
                  <a:cubicBezTo>
                    <a:pt x="170436" y="94904"/>
                    <a:pt x="168572" y="96051"/>
                    <a:pt x="167543" y="97840"/>
                  </a:cubicBezTo>
                  <a:lnTo>
                    <a:pt x="153700" y="125399"/>
                  </a:lnTo>
                  <a:lnTo>
                    <a:pt x="153700" y="125399"/>
                  </a:lnTo>
                  <a:lnTo>
                    <a:pt x="138079" y="156641"/>
                  </a:lnTo>
                  <a:lnTo>
                    <a:pt x="138079" y="156641"/>
                  </a:lnTo>
                  <a:lnTo>
                    <a:pt x="118902" y="194741"/>
                  </a:lnTo>
                  <a:cubicBezTo>
                    <a:pt x="118160" y="196612"/>
                    <a:pt x="116760" y="198148"/>
                    <a:pt x="114965" y="199059"/>
                  </a:cubicBezTo>
                  <a:lnTo>
                    <a:pt x="113949" y="199059"/>
                  </a:lnTo>
                  <a:lnTo>
                    <a:pt x="113949" y="199059"/>
                  </a:lnTo>
                  <a:lnTo>
                    <a:pt x="112933" y="199059"/>
                  </a:lnTo>
                  <a:lnTo>
                    <a:pt x="110139" y="199059"/>
                  </a:lnTo>
                  <a:lnTo>
                    <a:pt x="108869" y="199059"/>
                  </a:lnTo>
                  <a:lnTo>
                    <a:pt x="108869" y="199059"/>
                  </a:lnTo>
                  <a:lnTo>
                    <a:pt x="107726" y="199059"/>
                  </a:lnTo>
                  <a:cubicBezTo>
                    <a:pt x="105915" y="198107"/>
                    <a:pt x="104515" y="196526"/>
                    <a:pt x="103789" y="194614"/>
                  </a:cubicBezTo>
                  <a:lnTo>
                    <a:pt x="50830" y="90093"/>
                  </a:lnTo>
                  <a:lnTo>
                    <a:pt x="50830" y="90093"/>
                  </a:lnTo>
                  <a:lnTo>
                    <a:pt x="50830" y="90093"/>
                  </a:lnTo>
                  <a:lnTo>
                    <a:pt x="50830" y="89331"/>
                  </a:lnTo>
                  <a:lnTo>
                    <a:pt x="50830" y="88569"/>
                  </a:lnTo>
                  <a:lnTo>
                    <a:pt x="50830" y="87426"/>
                  </a:lnTo>
                  <a:cubicBezTo>
                    <a:pt x="50811" y="87130"/>
                    <a:pt x="50811" y="86833"/>
                    <a:pt x="50830" y="86537"/>
                  </a:cubicBezTo>
                  <a:lnTo>
                    <a:pt x="50830" y="86537"/>
                  </a:lnTo>
                  <a:cubicBezTo>
                    <a:pt x="50830" y="86537"/>
                    <a:pt x="50830" y="86537"/>
                    <a:pt x="50830" y="86537"/>
                  </a:cubicBezTo>
                  <a:cubicBezTo>
                    <a:pt x="50814" y="86241"/>
                    <a:pt x="50814" y="85944"/>
                    <a:pt x="50830" y="85648"/>
                  </a:cubicBezTo>
                  <a:lnTo>
                    <a:pt x="50830" y="84124"/>
                  </a:lnTo>
                  <a:lnTo>
                    <a:pt x="50830" y="83362"/>
                  </a:lnTo>
                  <a:lnTo>
                    <a:pt x="50830" y="82600"/>
                  </a:lnTo>
                  <a:lnTo>
                    <a:pt x="50830" y="81965"/>
                  </a:lnTo>
                  <a:lnTo>
                    <a:pt x="50830" y="81330"/>
                  </a:lnTo>
                  <a:lnTo>
                    <a:pt x="50830" y="81330"/>
                  </a:lnTo>
                  <a:lnTo>
                    <a:pt x="50830" y="81330"/>
                  </a:lnTo>
                  <a:lnTo>
                    <a:pt x="50830" y="81330"/>
                  </a:lnTo>
                  <a:lnTo>
                    <a:pt x="51719" y="81330"/>
                  </a:lnTo>
                  <a:lnTo>
                    <a:pt x="51719" y="81330"/>
                  </a:lnTo>
                  <a:lnTo>
                    <a:pt x="51719" y="81330"/>
                  </a:lnTo>
                  <a:lnTo>
                    <a:pt x="52735" y="81330"/>
                  </a:lnTo>
                  <a:lnTo>
                    <a:pt x="53370" y="81330"/>
                  </a:lnTo>
                  <a:lnTo>
                    <a:pt x="111282" y="81330"/>
                  </a:lnTo>
                  <a:lnTo>
                    <a:pt x="112171" y="81330"/>
                  </a:lnTo>
                  <a:lnTo>
                    <a:pt x="112171" y="81330"/>
                  </a:lnTo>
                  <a:lnTo>
                    <a:pt x="113060" y="81330"/>
                  </a:lnTo>
                  <a:lnTo>
                    <a:pt x="113060" y="81330"/>
                  </a:lnTo>
                  <a:lnTo>
                    <a:pt x="113949" y="82092"/>
                  </a:lnTo>
                  <a:lnTo>
                    <a:pt x="113949" y="82092"/>
                  </a:lnTo>
                  <a:lnTo>
                    <a:pt x="114711" y="82981"/>
                  </a:lnTo>
                  <a:lnTo>
                    <a:pt x="114711" y="82981"/>
                  </a:lnTo>
                  <a:lnTo>
                    <a:pt x="114711" y="83616"/>
                  </a:lnTo>
                  <a:lnTo>
                    <a:pt x="114711" y="83616"/>
                  </a:lnTo>
                  <a:lnTo>
                    <a:pt x="135666" y="114350"/>
                  </a:lnTo>
                  <a:lnTo>
                    <a:pt x="126268" y="133019"/>
                  </a:lnTo>
                  <a:lnTo>
                    <a:pt x="108488" y="97713"/>
                  </a:lnTo>
                  <a:cubicBezTo>
                    <a:pt x="107550" y="96014"/>
                    <a:pt x="105845" y="94877"/>
                    <a:pt x="103916" y="94665"/>
                  </a:cubicBezTo>
                  <a:lnTo>
                    <a:pt x="75341" y="94665"/>
                  </a:lnTo>
                  <a:cubicBezTo>
                    <a:pt x="71912" y="94665"/>
                    <a:pt x="73436" y="97713"/>
                    <a:pt x="73436" y="97713"/>
                  </a:cubicBezTo>
                  <a:lnTo>
                    <a:pt x="109504" y="169595"/>
                  </a:lnTo>
                  <a:cubicBezTo>
                    <a:pt x="109504" y="169595"/>
                    <a:pt x="111028" y="172643"/>
                    <a:pt x="112552" y="169595"/>
                  </a:cubicBezTo>
                  <a:lnTo>
                    <a:pt x="127157" y="140512"/>
                  </a:lnTo>
                  <a:lnTo>
                    <a:pt x="142016" y="110032"/>
                  </a:lnTo>
                  <a:lnTo>
                    <a:pt x="155859" y="82600"/>
                  </a:lnTo>
                  <a:lnTo>
                    <a:pt x="155859" y="82600"/>
                  </a:lnTo>
                  <a:lnTo>
                    <a:pt x="155859" y="81965"/>
                  </a:lnTo>
                  <a:lnTo>
                    <a:pt x="155859" y="81965"/>
                  </a:lnTo>
                  <a:lnTo>
                    <a:pt x="156621" y="81076"/>
                  </a:lnTo>
                  <a:lnTo>
                    <a:pt x="156621" y="81076"/>
                  </a:lnTo>
                  <a:lnTo>
                    <a:pt x="157383" y="80441"/>
                  </a:lnTo>
                  <a:lnTo>
                    <a:pt x="157383" y="80441"/>
                  </a:lnTo>
                  <a:lnTo>
                    <a:pt x="158145" y="80441"/>
                  </a:lnTo>
                  <a:lnTo>
                    <a:pt x="158780" y="80441"/>
                  </a:lnTo>
                  <a:lnTo>
                    <a:pt x="159542" y="80441"/>
                  </a:lnTo>
                  <a:lnTo>
                    <a:pt x="218089" y="80441"/>
                  </a:lnTo>
                  <a:lnTo>
                    <a:pt x="219105" y="80441"/>
                  </a:lnTo>
                  <a:lnTo>
                    <a:pt x="219105" y="80441"/>
                  </a:lnTo>
                  <a:lnTo>
                    <a:pt x="219105" y="80441"/>
                  </a:lnTo>
                  <a:lnTo>
                    <a:pt x="219994" y="80441"/>
                  </a:lnTo>
                  <a:lnTo>
                    <a:pt x="219994" y="80441"/>
                  </a:lnTo>
                  <a:lnTo>
                    <a:pt x="220756" y="81076"/>
                  </a:lnTo>
                  <a:lnTo>
                    <a:pt x="220756" y="81076"/>
                  </a:lnTo>
                  <a:lnTo>
                    <a:pt x="220756" y="81838"/>
                  </a:lnTo>
                  <a:lnTo>
                    <a:pt x="220756" y="81838"/>
                  </a:lnTo>
                  <a:lnTo>
                    <a:pt x="220756" y="82727"/>
                  </a:lnTo>
                  <a:lnTo>
                    <a:pt x="220756" y="83362"/>
                  </a:lnTo>
                  <a:lnTo>
                    <a:pt x="220756" y="84251"/>
                  </a:lnTo>
                  <a:cubicBezTo>
                    <a:pt x="220756" y="84251"/>
                    <a:pt x="220756" y="84251"/>
                    <a:pt x="220756" y="85140"/>
                  </a:cubicBezTo>
                  <a:cubicBezTo>
                    <a:pt x="220756" y="86029"/>
                    <a:pt x="220756" y="85140"/>
                    <a:pt x="220756" y="85140"/>
                  </a:cubicBezTo>
                </a:path>
              </a:pathLst>
            </a:custGeom>
            <a:grpFill/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3A4882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104" name="PA-椭圆 214"/>
            <p:cNvSpPr/>
            <p:nvPr>
              <p:custDataLst>
                <p:tags r:id="rId3"/>
              </p:custDataLst>
            </p:nvPr>
          </p:nvSpPr>
          <p:spPr>
            <a:xfrm>
              <a:off x="988822" y="223520"/>
              <a:ext cx="33528" cy="33528"/>
            </a:xfrm>
            <a:prstGeom prst="ellipse">
              <a:avLst/>
            </a:prstGeom>
            <a:grpFill/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3A4882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grpSp>
          <p:nvGrpSpPr>
            <p:cNvPr id="105" name="组合 104"/>
            <p:cNvGrpSpPr/>
            <p:nvPr/>
          </p:nvGrpSpPr>
          <p:grpSpPr>
            <a:xfrm>
              <a:off x="-53" y="31607"/>
              <a:ext cx="694871" cy="195625"/>
              <a:chOff x="-53" y="31607"/>
              <a:chExt cx="694871" cy="195625"/>
            </a:xfrm>
            <a:grpFill/>
          </p:grpSpPr>
          <p:sp>
            <p:nvSpPr>
              <p:cNvPr id="106" name="PA-任意多边形 215"/>
              <p:cNvSpPr/>
              <p:nvPr>
                <p:custDataLst>
                  <p:tags r:id="rId4"/>
                </p:custDataLst>
              </p:nvPr>
            </p:nvSpPr>
            <p:spPr>
              <a:xfrm>
                <a:off x="490300" y="32512"/>
                <a:ext cx="204518" cy="193631"/>
              </a:xfrm>
              <a:custGeom>
                <a:rect l="0" t="0" r="0" b="0"/>
                <a:pathLst>
                  <a:path w="204518" h="193631">
                    <a:moveTo>
                      <a:pt x="204517" y="139192"/>
                    </a:moveTo>
                    <a:cubicBezTo>
                      <a:pt x="204517" y="124843"/>
                      <a:pt x="198817" y="111082"/>
                      <a:pt x="188671" y="100936"/>
                    </a:cubicBezTo>
                    <a:cubicBezTo>
                      <a:pt x="178525" y="90790"/>
                      <a:pt x="164764" y="85090"/>
                      <a:pt x="150415" y="85090"/>
                    </a:cubicBezTo>
                    <a:lnTo>
                      <a:pt x="51482" y="85090"/>
                    </a:lnTo>
                    <a:cubicBezTo>
                      <a:pt x="39914" y="85830"/>
                      <a:pt x="28894" y="80079"/>
                      <a:pt x="22886" y="70166"/>
                    </a:cubicBezTo>
                    <a:cubicBezTo>
                      <a:pt x="16878" y="60254"/>
                      <a:pt x="16878" y="47823"/>
                      <a:pt x="22886" y="37911"/>
                    </a:cubicBezTo>
                    <a:cubicBezTo>
                      <a:pt x="28894" y="27998"/>
                      <a:pt x="39914" y="22247"/>
                      <a:pt x="51482" y="22987"/>
                    </a:cubicBezTo>
                    <a:lnTo>
                      <a:pt x="186102" y="22987"/>
                    </a:lnTo>
                    <a:cubicBezTo>
                      <a:pt x="191984" y="22368"/>
                      <a:pt x="196449" y="17408"/>
                      <a:pt x="196449" y="11494"/>
                    </a:cubicBezTo>
                    <a:cubicBezTo>
                      <a:pt x="196449" y="5579"/>
                      <a:pt x="191984" y="619"/>
                      <a:pt x="186102" y="0"/>
                    </a:cubicBezTo>
                    <a:lnTo>
                      <a:pt x="51482" y="0"/>
                    </a:lnTo>
                    <a:cubicBezTo>
                      <a:pt x="22655" y="1398"/>
                      <a:pt x="0" y="25178"/>
                      <a:pt x="0" y="54039"/>
                    </a:cubicBezTo>
                    <a:cubicBezTo>
                      <a:pt x="0" y="82900"/>
                      <a:pt x="22655" y="106679"/>
                      <a:pt x="51482" y="108077"/>
                    </a:cubicBezTo>
                    <a:lnTo>
                      <a:pt x="150415" y="108077"/>
                    </a:lnTo>
                    <a:cubicBezTo>
                      <a:pt x="166794" y="109125"/>
                      <a:pt x="179543" y="122716"/>
                      <a:pt x="179543" y="139129"/>
                    </a:cubicBezTo>
                    <a:cubicBezTo>
                      <a:pt x="179543" y="155541"/>
                      <a:pt x="166794" y="169132"/>
                      <a:pt x="150415" y="170180"/>
                    </a:cubicBezTo>
                    <a:lnTo>
                      <a:pt x="15922" y="170180"/>
                    </a:lnTo>
                    <a:cubicBezTo>
                      <a:pt x="11527" y="169717"/>
                      <a:pt x="7253" y="171801"/>
                      <a:pt x="4912" y="175549"/>
                    </a:cubicBezTo>
                    <a:cubicBezTo>
                      <a:pt x="2570" y="179296"/>
                      <a:pt x="2570" y="184051"/>
                      <a:pt x="4912" y="187798"/>
                    </a:cubicBezTo>
                    <a:cubicBezTo>
                      <a:pt x="7253" y="191546"/>
                      <a:pt x="11527" y="193630"/>
                      <a:pt x="15922" y="193167"/>
                    </a:cubicBezTo>
                    <a:lnTo>
                      <a:pt x="150542" y="193167"/>
                    </a:lnTo>
                    <a:cubicBezTo>
                      <a:pt x="180323" y="193097"/>
                      <a:pt x="204447" y="168973"/>
                      <a:pt x="204517" y="139192"/>
                    </a:cubicBezTo>
                    <a:close/>
                  </a:path>
                </a:pathLst>
              </a:custGeom>
              <a:grpFill/>
              <a:ln w="12700" cap="flat" cmpd="sng" algn="ctr">
                <a:noFill/>
                <a:prstDash val="solid"/>
                <a:miter lim="800000"/>
              </a:ln>
              <a:effectLst/>
              <a:extLst>
                <a:ext uri="{91240B29-F687-4F45-9708-019B960494DF}">
                  <a14:hiddenLine xmlns:a14="http://schemas.microsoft.com/office/drawing/2010/main" w="12700">
                    <a:solidFill>
                      <a:schemeClr val="accent1">
                        <a:shade val="50000"/>
                      </a:schemeClr>
                    </a:solidFill>
                    <a:prstDash val="solid"/>
                    <a:miter lim="800000"/>
                    <a:headEnd/>
                    <a:tailEnd/>
                  </a14:hiddenLine>
                </a:ext>
              </a:ex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3A4882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07" name="PA-任意多边形 216"/>
              <p:cNvSpPr/>
              <p:nvPr>
                <p:custDataLst>
                  <p:tags r:id="rId5"/>
                </p:custDataLst>
              </p:nvPr>
            </p:nvSpPr>
            <p:spPr>
              <a:xfrm>
                <a:off x="269240" y="32512"/>
                <a:ext cx="202439" cy="192339"/>
              </a:xfrm>
              <a:custGeom>
                <a:rect l="0" t="0" r="0" b="0"/>
                <a:pathLst>
                  <a:path w="202439" h="192339">
                    <a:moveTo>
                      <a:pt x="202438" y="54102"/>
                    </a:moveTo>
                    <a:cubicBezTo>
                      <a:pt x="202438" y="39753"/>
                      <a:pt x="196738" y="25992"/>
                      <a:pt x="186592" y="15846"/>
                    </a:cubicBezTo>
                    <a:cubicBezTo>
                      <a:pt x="176446" y="5700"/>
                      <a:pt x="162685" y="0"/>
                      <a:pt x="148336" y="0"/>
                    </a:cubicBezTo>
                    <a:lnTo>
                      <a:pt x="11430" y="0"/>
                    </a:lnTo>
                    <a:cubicBezTo>
                      <a:pt x="5548" y="619"/>
                      <a:pt x="1083" y="5579"/>
                      <a:pt x="1083" y="11493"/>
                    </a:cubicBezTo>
                    <a:cubicBezTo>
                      <a:pt x="1083" y="17408"/>
                      <a:pt x="5548" y="22368"/>
                      <a:pt x="11430" y="22987"/>
                    </a:cubicBezTo>
                    <a:lnTo>
                      <a:pt x="148336" y="22987"/>
                    </a:lnTo>
                    <a:cubicBezTo>
                      <a:pt x="164715" y="24035"/>
                      <a:pt x="177464" y="37626"/>
                      <a:pt x="177464" y="54039"/>
                    </a:cubicBezTo>
                    <a:cubicBezTo>
                      <a:pt x="177464" y="70451"/>
                      <a:pt x="164715" y="84042"/>
                      <a:pt x="148336" y="85090"/>
                    </a:cubicBezTo>
                    <a:lnTo>
                      <a:pt x="33274" y="85090"/>
                    </a:lnTo>
                    <a:cubicBezTo>
                      <a:pt x="14877" y="85160"/>
                      <a:pt x="0" y="100094"/>
                      <a:pt x="0" y="118491"/>
                    </a:cubicBezTo>
                    <a:lnTo>
                      <a:pt x="0" y="118491"/>
                    </a:lnTo>
                    <a:lnTo>
                      <a:pt x="0" y="181991"/>
                    </a:lnTo>
                    <a:cubicBezTo>
                      <a:pt x="619" y="187873"/>
                      <a:pt x="5579" y="192338"/>
                      <a:pt x="11493" y="192338"/>
                    </a:cubicBezTo>
                    <a:cubicBezTo>
                      <a:pt x="17408" y="192338"/>
                      <a:pt x="22368" y="187873"/>
                      <a:pt x="22987" y="181991"/>
                    </a:cubicBezTo>
                    <a:lnTo>
                      <a:pt x="22987" y="150241"/>
                    </a:lnTo>
                    <a:lnTo>
                      <a:pt x="22987" y="150241"/>
                    </a:lnTo>
                    <a:lnTo>
                      <a:pt x="22987" y="118491"/>
                    </a:lnTo>
                    <a:cubicBezTo>
                      <a:pt x="22987" y="112810"/>
                      <a:pt x="27593" y="108204"/>
                      <a:pt x="33274" y="108204"/>
                    </a:cubicBezTo>
                    <a:lnTo>
                      <a:pt x="148336" y="108204"/>
                    </a:lnTo>
                    <a:cubicBezTo>
                      <a:pt x="178216" y="108204"/>
                      <a:pt x="202438" y="83982"/>
                      <a:pt x="202438" y="54102"/>
                    </a:cubicBezTo>
                    <a:close/>
                  </a:path>
                </a:pathLst>
              </a:custGeom>
              <a:grpFill/>
              <a:ln w="12700" cap="flat" cmpd="sng" algn="ctr">
                <a:noFill/>
                <a:prstDash val="solid"/>
                <a:miter lim="800000"/>
              </a:ln>
              <a:effectLst/>
              <a:extLst>
                <a:ext uri="{91240B29-F687-4F45-9708-019B960494DF}">
                  <a14:hiddenLine xmlns:a14="http://schemas.microsoft.com/office/drawing/2010/main" w="12700">
                    <a:solidFill>
                      <a:schemeClr val="accent1">
                        <a:shade val="50000"/>
                      </a:schemeClr>
                    </a:solidFill>
                    <a:prstDash val="solid"/>
                    <a:miter lim="800000"/>
                    <a:headEnd/>
                    <a:tailEnd/>
                  </a14:hiddenLine>
                </a:ext>
              </a:ex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3A4882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  <p:sp>
            <p:nvSpPr>
              <p:cNvPr id="108" name="PA-任意多边形 217"/>
              <p:cNvSpPr/>
              <p:nvPr>
                <p:custDataLst>
                  <p:tags r:id="rId6"/>
                </p:custDataLst>
              </p:nvPr>
            </p:nvSpPr>
            <p:spPr>
              <a:xfrm>
                <a:off x="-53" y="31607"/>
                <a:ext cx="232511" cy="195625"/>
              </a:xfrm>
              <a:custGeom>
                <a:rect l="0" t="0" r="0" b="0"/>
                <a:pathLst>
                  <a:path w="232511" h="195625">
                    <a:moveTo>
                      <a:pt x="232336" y="12589"/>
                    </a:moveTo>
                    <a:cubicBezTo>
                      <a:pt x="232510" y="8064"/>
                      <a:pt x="229967" y="3872"/>
                      <a:pt x="225874" y="1936"/>
                    </a:cubicBezTo>
                    <a:cubicBezTo>
                      <a:pt x="221781" y="0"/>
                      <a:pt x="216927" y="694"/>
                      <a:pt x="213540" y="3699"/>
                    </a:cubicBezTo>
                    <a:lnTo>
                      <a:pt x="130228" y="71390"/>
                    </a:lnTo>
                    <a:lnTo>
                      <a:pt x="148516" y="86249"/>
                    </a:lnTo>
                    <a:lnTo>
                      <a:pt x="209476" y="36719"/>
                    </a:lnTo>
                    <a:lnTo>
                      <a:pt x="209476" y="158893"/>
                    </a:lnTo>
                    <a:lnTo>
                      <a:pt x="183060" y="137430"/>
                    </a:lnTo>
                    <a:cubicBezTo>
                      <a:pt x="182600" y="137243"/>
                      <a:pt x="182172" y="136986"/>
                      <a:pt x="181790" y="136668"/>
                    </a:cubicBezTo>
                    <a:lnTo>
                      <a:pt x="116004" y="82693"/>
                    </a:lnTo>
                    <a:lnTo>
                      <a:pt x="97970" y="97552"/>
                    </a:lnTo>
                    <a:lnTo>
                      <a:pt x="97970" y="97552"/>
                    </a:lnTo>
                    <a:lnTo>
                      <a:pt x="78158" y="113681"/>
                    </a:lnTo>
                    <a:lnTo>
                      <a:pt x="50853" y="135779"/>
                    </a:lnTo>
                    <a:lnTo>
                      <a:pt x="50853" y="135779"/>
                    </a:lnTo>
                    <a:lnTo>
                      <a:pt x="23040" y="158893"/>
                    </a:lnTo>
                    <a:lnTo>
                      <a:pt x="23040" y="36719"/>
                    </a:lnTo>
                    <a:lnTo>
                      <a:pt x="83873" y="86122"/>
                    </a:lnTo>
                    <a:lnTo>
                      <a:pt x="101653" y="71263"/>
                    </a:lnTo>
                    <a:lnTo>
                      <a:pt x="19992" y="4588"/>
                    </a:lnTo>
                    <a:lnTo>
                      <a:pt x="19992" y="4588"/>
                    </a:lnTo>
                    <a:lnTo>
                      <a:pt x="18976" y="3699"/>
                    </a:lnTo>
                    <a:cubicBezTo>
                      <a:pt x="16638" y="1756"/>
                      <a:pt x="13622" y="824"/>
                      <a:pt x="10595" y="1110"/>
                    </a:cubicBezTo>
                    <a:cubicBezTo>
                      <a:pt x="7568" y="1396"/>
                      <a:pt x="4780" y="2876"/>
                      <a:pt x="2847" y="5223"/>
                    </a:cubicBezTo>
                    <a:cubicBezTo>
                      <a:pt x="1154" y="7300"/>
                      <a:pt x="254" y="9910"/>
                      <a:pt x="307" y="12589"/>
                    </a:cubicBezTo>
                    <a:lnTo>
                      <a:pt x="53" y="12589"/>
                    </a:lnTo>
                    <a:lnTo>
                      <a:pt x="53" y="182769"/>
                    </a:lnTo>
                    <a:lnTo>
                      <a:pt x="53" y="182769"/>
                    </a:lnTo>
                    <a:cubicBezTo>
                      <a:pt x="0" y="185448"/>
                      <a:pt x="900" y="188058"/>
                      <a:pt x="2593" y="190135"/>
                    </a:cubicBezTo>
                    <a:cubicBezTo>
                      <a:pt x="6702" y="194999"/>
                      <a:pt x="13971" y="195624"/>
                      <a:pt x="18849" y="191532"/>
                    </a:cubicBezTo>
                    <a:lnTo>
                      <a:pt x="116131" y="112411"/>
                    </a:lnTo>
                    <a:lnTo>
                      <a:pt x="213413" y="191532"/>
                    </a:lnTo>
                    <a:cubicBezTo>
                      <a:pt x="218291" y="195624"/>
                      <a:pt x="225560" y="194999"/>
                      <a:pt x="229669" y="190135"/>
                    </a:cubicBezTo>
                    <a:cubicBezTo>
                      <a:pt x="231352" y="188053"/>
                      <a:pt x="232251" y="185446"/>
                      <a:pt x="232209" y="182769"/>
                    </a:cubicBezTo>
                    <a:lnTo>
                      <a:pt x="232209" y="182769"/>
                    </a:lnTo>
                    <a:lnTo>
                      <a:pt x="232209" y="12462"/>
                    </a:lnTo>
                  </a:path>
                </a:pathLst>
              </a:custGeom>
              <a:grpFill/>
              <a:ln w="6350" cap="flat" cmpd="sng" algn="ctr">
                <a:noFill/>
                <a:prstDash val="solid"/>
                <a:miter lim="800000"/>
              </a:ln>
              <a:effectLst/>
              <a:extLst>
                <a:ext uri="{91240B29-F687-4F45-9708-019B960494DF}">
                  <a14:hiddenLine xmlns:a14="http://schemas.microsoft.com/office/drawing/2010/main" w="6350">
                    <a:solidFill>
                      <a:schemeClr val="accent1"/>
                    </a:solidFill>
                    <a:prstDash val="solid"/>
                    <a:miter lim="800000"/>
                    <a:headEnd/>
                    <a:tailEnd/>
                  </a14:hiddenLine>
                </a:ext>
              </a:extLst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3A4882"/>
                  </a:solidFill>
                  <a:effectLst/>
                  <a:uLnTx/>
                  <a:uFillTx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09" name="组合 108"/>
          <p:cNvGrpSpPr/>
          <p:nvPr/>
        </p:nvGrpSpPr>
        <p:grpSpPr>
          <a:xfrm>
            <a:off x="5731575" y="6227520"/>
            <a:ext cx="729210" cy="90214"/>
            <a:chOff x="5773041" y="5614193"/>
            <a:chExt cx="1026547" cy="127000"/>
          </a:xfrm>
        </p:grpSpPr>
        <p:sp>
          <p:nvSpPr>
            <p:cNvPr id="123" name="椭圆 122"/>
            <p:cNvSpPr/>
            <p:nvPr/>
          </p:nvSpPr>
          <p:spPr>
            <a:xfrm>
              <a:off x="5773041" y="5614193"/>
              <a:ext cx="126999" cy="127000"/>
            </a:xfrm>
            <a:prstGeom prst="ellipse">
              <a:avLst/>
            </a:prstGeom>
            <a:noFill/>
            <a:ln w="12700"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椭圆 123"/>
            <p:cNvSpPr/>
            <p:nvPr/>
          </p:nvSpPr>
          <p:spPr>
            <a:xfrm>
              <a:off x="6222816" y="5614193"/>
              <a:ext cx="126999" cy="127000"/>
            </a:xfrm>
            <a:prstGeom prst="ellipse">
              <a:avLst/>
            </a:prstGeom>
            <a:noFill/>
            <a:ln w="12700"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椭圆 124"/>
            <p:cNvSpPr/>
            <p:nvPr/>
          </p:nvSpPr>
          <p:spPr>
            <a:xfrm>
              <a:off x="6672589" y="5614193"/>
              <a:ext cx="126999" cy="127000"/>
            </a:xfrm>
            <a:prstGeom prst="ellipse">
              <a:avLst/>
            </a:prstGeom>
            <a:noFill/>
            <a:ln w="12700"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" name="文本框 4"/>
          <p:cNvSpPr txBox="1"/>
          <p:nvPr/>
        </p:nvSpPr>
        <p:spPr>
          <a:xfrm>
            <a:off x="5240638" y="1086672"/>
            <a:ext cx="17107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mtClean="0">
                <a:solidFill>
                  <a:schemeClr val="accent2"/>
                </a:solidFill>
              </a:rPr>
              <a:t>20XX</a:t>
            </a:r>
            <a:endParaRPr lang="zh-CN" altLang="en-US" sz="4800" b="1">
              <a:solidFill>
                <a:schemeClr val="accent2"/>
              </a:solidFill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3515760" y="3989047"/>
            <a:ext cx="51732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spc="150" smtClean="0">
                <a:solidFill>
                  <a:schemeClr val="accent1"/>
                </a:solidFill>
              </a:rPr>
              <a:t>工作总结</a:t>
            </a:r>
            <a:r>
              <a:rPr lang="en-US" altLang="zh-CN" sz="2000" spc="150" smtClean="0">
                <a:solidFill>
                  <a:schemeClr val="accent1"/>
                </a:solidFill>
              </a:rPr>
              <a:t>|</a:t>
            </a:r>
            <a:r>
              <a:rPr lang="zh-CN" altLang="en-US" sz="2000" spc="150" smtClean="0">
                <a:solidFill>
                  <a:schemeClr val="accent1"/>
                </a:solidFill>
              </a:rPr>
              <a:t>项目汇报</a:t>
            </a:r>
            <a:r>
              <a:rPr lang="en-US" altLang="zh-CN" sz="2000" spc="150" smtClean="0">
                <a:solidFill>
                  <a:schemeClr val="accent1"/>
                </a:solidFill>
              </a:rPr>
              <a:t>|</a:t>
            </a:r>
            <a:r>
              <a:rPr lang="zh-CN" altLang="en-US" sz="2000" spc="150" smtClean="0">
                <a:solidFill>
                  <a:schemeClr val="accent1"/>
                </a:solidFill>
              </a:rPr>
              <a:t>总结计划</a:t>
            </a:r>
            <a:r>
              <a:rPr lang="en-US" altLang="zh-CN" sz="2000" spc="150" smtClean="0">
                <a:solidFill>
                  <a:schemeClr val="accent1"/>
                </a:solidFill>
              </a:rPr>
              <a:t>|</a:t>
            </a:r>
            <a:r>
              <a:rPr lang="zh-CN" altLang="en-US" sz="2000" spc="150" smtClean="0">
                <a:solidFill>
                  <a:schemeClr val="accent1"/>
                </a:solidFill>
              </a:rPr>
              <a:t>年中总结</a:t>
            </a:r>
            <a:endParaRPr lang="zh-CN" altLang="en-US" sz="2000" spc="150">
              <a:solidFill>
                <a:schemeClr val="accent1"/>
              </a:solidFill>
            </a:endParaRPr>
          </a:p>
        </p:txBody>
      </p:sp>
      <p:cxnSp>
        <p:nvCxnSpPr>
          <p:cNvPr id="36" name="直接连接符 35"/>
          <p:cNvCxnSpPr/>
          <p:nvPr/>
        </p:nvCxnSpPr>
        <p:spPr>
          <a:xfrm>
            <a:off x="8672885" y="4201802"/>
            <a:ext cx="49742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/>
        </p:nvCxnSpPr>
        <p:spPr>
          <a:xfrm>
            <a:off x="3034426" y="4201802"/>
            <a:ext cx="49742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Freeform 51"/>
          <p:cNvSpPr/>
          <p:nvPr/>
        </p:nvSpPr>
        <p:spPr bwMode="auto">
          <a:xfrm flipH="1">
            <a:off x="-1" y="0"/>
            <a:ext cx="5038725" cy="4370183"/>
          </a:xfrm>
          <a:custGeom>
            <a:gdLst>
              <a:gd name="T0" fmla="*/ 1694 w 1694"/>
              <a:gd name="T1" fmla="*/ 0 h 1468"/>
              <a:gd name="T2" fmla="*/ 28 w 1694"/>
              <a:gd name="T3" fmla="*/ 0 h 1468"/>
              <a:gd name="T4" fmla="*/ 26 w 1694"/>
              <a:gd name="T5" fmla="*/ 292 h 1468"/>
              <a:gd name="T6" fmla="*/ 283 w 1694"/>
              <a:gd name="T7" fmla="*/ 628 h 1468"/>
              <a:gd name="T8" fmla="*/ 686 w 1694"/>
              <a:gd name="T9" fmla="*/ 684 h 1468"/>
              <a:gd name="T10" fmla="*/ 874 w 1694"/>
              <a:gd name="T11" fmla="*/ 979 h 1468"/>
              <a:gd name="T12" fmla="*/ 1011 w 1694"/>
              <a:gd name="T13" fmla="*/ 1308 h 1468"/>
              <a:gd name="T14" fmla="*/ 1444 w 1694"/>
              <a:gd name="T15" fmla="*/ 1456 h 1468"/>
              <a:gd name="T16" fmla="*/ 1694 w 1694"/>
              <a:gd name="T17" fmla="*/ 1460 h 1468"/>
              <a:gd name="T18" fmla="*/ 1694 w 1694"/>
              <a:gd name="T19" fmla="*/ 0 h 146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693" h="1468">
                <a:moveTo>
                  <a:pt x="1694" y="0"/>
                </a:moveTo>
                <a:cubicBezTo>
                  <a:pt x="28" y="0"/>
                  <a:pt x="28" y="0"/>
                  <a:pt x="28" y="0"/>
                </a:cubicBezTo>
                <a:cubicBezTo>
                  <a:pt x="0" y="88"/>
                  <a:pt x="13" y="216"/>
                  <a:pt x="26" y="292"/>
                </a:cubicBezTo>
                <a:cubicBezTo>
                  <a:pt x="51" y="438"/>
                  <a:pt x="142" y="583"/>
                  <a:pt x="283" y="628"/>
                </a:cubicBezTo>
                <a:cubicBezTo>
                  <a:pt x="413" y="669"/>
                  <a:pt x="565" y="621"/>
                  <a:pt x="686" y="684"/>
                </a:cubicBezTo>
                <a:cubicBezTo>
                  <a:pt x="793" y="740"/>
                  <a:pt x="843" y="863"/>
                  <a:pt x="874" y="979"/>
                </a:cubicBezTo>
                <a:cubicBezTo>
                  <a:pt x="905" y="1095"/>
                  <a:pt x="930" y="1220"/>
                  <a:pt x="1011" y="1308"/>
                </a:cubicBezTo>
                <a:cubicBezTo>
                  <a:pt x="1117" y="1423"/>
                  <a:pt x="1288" y="1443"/>
                  <a:pt x="1444" y="1456"/>
                </a:cubicBezTo>
                <a:cubicBezTo>
                  <a:pt x="1525" y="1463"/>
                  <a:pt x="1611" y="1468"/>
                  <a:pt x="1694" y="1460"/>
                </a:cubicBezTo>
                <a:lnTo>
                  <a:pt x="1694" y="0"/>
                </a:lnTo>
                <a:close/>
              </a:path>
            </a:pathLst>
          </a:custGeom>
          <a:solidFill>
            <a:srgbClr val="D5ADAD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" name="Freeform 55"/>
          <p:cNvSpPr/>
          <p:nvPr/>
        </p:nvSpPr>
        <p:spPr bwMode="auto">
          <a:xfrm flipH="1">
            <a:off x="0" y="1926826"/>
            <a:ext cx="2643249" cy="4931174"/>
          </a:xfrm>
          <a:custGeom>
            <a:gdLst>
              <a:gd name="T0" fmla="*/ 843 w 843"/>
              <a:gd name="T1" fmla="*/ 0 h 1571"/>
              <a:gd name="T2" fmla="*/ 573 w 843"/>
              <a:gd name="T3" fmla="*/ 258 h 1571"/>
              <a:gd name="T4" fmla="*/ 562 w 843"/>
              <a:gd name="T5" fmla="*/ 588 h 1571"/>
              <a:gd name="T6" fmla="*/ 498 w 843"/>
              <a:gd name="T7" fmla="*/ 908 h 1571"/>
              <a:gd name="T8" fmla="*/ 141 w 843"/>
              <a:gd name="T9" fmla="*/ 1152 h 1571"/>
              <a:gd name="T10" fmla="*/ 2 w 843"/>
              <a:gd name="T11" fmla="*/ 1434 h 1571"/>
              <a:gd name="T12" fmla="*/ 20 w 843"/>
              <a:gd name="T13" fmla="*/ 1571 h 1571"/>
              <a:gd name="T14" fmla="*/ 843 w 843"/>
              <a:gd name="T15" fmla="*/ 1571 h 1571"/>
              <a:gd name="T16" fmla="*/ 843 w 843"/>
              <a:gd name="T17" fmla="*/ 0 h 15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843" h="1571">
                <a:moveTo>
                  <a:pt x="843" y="0"/>
                </a:moveTo>
                <a:cubicBezTo>
                  <a:pt x="718" y="34"/>
                  <a:pt x="611" y="133"/>
                  <a:pt x="573" y="258"/>
                </a:cubicBezTo>
                <a:cubicBezTo>
                  <a:pt x="541" y="364"/>
                  <a:pt x="556" y="478"/>
                  <a:pt x="562" y="588"/>
                </a:cubicBezTo>
                <a:cubicBezTo>
                  <a:pt x="569" y="699"/>
                  <a:pt x="563" y="818"/>
                  <a:pt x="498" y="908"/>
                </a:cubicBezTo>
                <a:cubicBezTo>
                  <a:pt x="413" y="1025"/>
                  <a:pt x="252" y="1058"/>
                  <a:pt x="141" y="1152"/>
                </a:cubicBezTo>
                <a:cubicBezTo>
                  <a:pt x="59" y="1222"/>
                  <a:pt x="8" y="1326"/>
                  <a:pt x="2" y="1434"/>
                </a:cubicBezTo>
                <a:cubicBezTo>
                  <a:pt x="0" y="1480"/>
                  <a:pt x="6" y="1527"/>
                  <a:pt x="20" y="1571"/>
                </a:cubicBezTo>
                <a:cubicBezTo>
                  <a:pt x="843" y="1571"/>
                  <a:pt x="843" y="1571"/>
                  <a:pt x="843" y="1571"/>
                </a:cubicBezTo>
                <a:lnTo>
                  <a:pt x="843" y="0"/>
                </a:lnTo>
                <a:close/>
              </a:path>
            </a:pathLst>
          </a:custGeom>
          <a:solidFill>
            <a:srgbClr val="77778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" name="Freeform 56"/>
          <p:cNvSpPr/>
          <p:nvPr/>
        </p:nvSpPr>
        <p:spPr bwMode="auto">
          <a:xfrm flipH="1">
            <a:off x="2" y="3290337"/>
            <a:ext cx="2230150" cy="3567663"/>
          </a:xfrm>
          <a:custGeom>
            <a:gdLst>
              <a:gd name="T0" fmla="*/ 711 w 711"/>
              <a:gd name="T1" fmla="*/ 5 h 1137"/>
              <a:gd name="T2" fmla="*/ 711 w 711"/>
              <a:gd name="T3" fmla="*/ 0 h 1137"/>
              <a:gd name="T4" fmla="*/ 506 w 711"/>
              <a:gd name="T5" fmla="*/ 203 h 1137"/>
              <a:gd name="T6" fmla="*/ 503 w 711"/>
              <a:gd name="T7" fmla="*/ 392 h 1137"/>
              <a:gd name="T8" fmla="*/ 509 w 711"/>
              <a:gd name="T9" fmla="*/ 486 h 1137"/>
              <a:gd name="T10" fmla="*/ 386 w 711"/>
              <a:gd name="T11" fmla="*/ 718 h 1137"/>
              <a:gd name="T12" fmla="*/ 264 w 711"/>
              <a:gd name="T13" fmla="*/ 721 h 1137"/>
              <a:gd name="T14" fmla="*/ 156 w 711"/>
              <a:gd name="T15" fmla="*/ 719 h 1137"/>
              <a:gd name="T16" fmla="*/ 5 w 711"/>
              <a:gd name="T17" fmla="*/ 909 h 1137"/>
              <a:gd name="T18" fmla="*/ 90 w 711"/>
              <a:gd name="T19" fmla="*/ 1137 h 1137"/>
              <a:gd name="T20" fmla="*/ 96 w 711"/>
              <a:gd name="T21" fmla="*/ 1137 h 1137"/>
              <a:gd name="T22" fmla="*/ 9 w 711"/>
              <a:gd name="T23" fmla="*/ 910 h 1137"/>
              <a:gd name="T24" fmla="*/ 157 w 711"/>
              <a:gd name="T25" fmla="*/ 723 h 1137"/>
              <a:gd name="T26" fmla="*/ 263 w 711"/>
              <a:gd name="T27" fmla="*/ 725 h 1137"/>
              <a:gd name="T28" fmla="*/ 388 w 711"/>
              <a:gd name="T29" fmla="*/ 722 h 1137"/>
              <a:gd name="T30" fmla="*/ 485 w 711"/>
              <a:gd name="T31" fmla="*/ 628 h 1137"/>
              <a:gd name="T32" fmla="*/ 513 w 711"/>
              <a:gd name="T33" fmla="*/ 486 h 1137"/>
              <a:gd name="T34" fmla="*/ 507 w 711"/>
              <a:gd name="T35" fmla="*/ 392 h 1137"/>
              <a:gd name="T36" fmla="*/ 510 w 711"/>
              <a:gd name="T37" fmla="*/ 204 h 1137"/>
              <a:gd name="T38" fmla="*/ 711 w 711"/>
              <a:gd name="T39" fmla="*/ 5 h 113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</a:cxnLst>
            <a:rect l="0" t="0" r="r" b="b"/>
            <a:pathLst>
              <a:path w="711" h="1137">
                <a:moveTo>
                  <a:pt x="711" y="5"/>
                </a:moveTo>
                <a:cubicBezTo>
                  <a:pt x="711" y="0"/>
                  <a:pt x="711" y="0"/>
                  <a:pt x="711" y="0"/>
                </a:cubicBezTo>
                <a:cubicBezTo>
                  <a:pt x="613" y="25"/>
                  <a:pt x="531" y="104"/>
                  <a:pt x="506" y="203"/>
                </a:cubicBezTo>
                <a:cubicBezTo>
                  <a:pt x="491" y="265"/>
                  <a:pt x="497" y="330"/>
                  <a:pt x="503" y="392"/>
                </a:cubicBezTo>
                <a:cubicBezTo>
                  <a:pt x="506" y="423"/>
                  <a:pt x="509" y="455"/>
                  <a:pt x="509" y="486"/>
                </a:cubicBezTo>
                <a:cubicBezTo>
                  <a:pt x="511" y="627"/>
                  <a:pt x="444" y="699"/>
                  <a:pt x="386" y="718"/>
                </a:cubicBezTo>
                <a:cubicBezTo>
                  <a:pt x="347" y="731"/>
                  <a:pt x="305" y="726"/>
                  <a:pt x="264" y="721"/>
                </a:cubicBezTo>
                <a:cubicBezTo>
                  <a:pt x="228" y="717"/>
                  <a:pt x="191" y="712"/>
                  <a:pt x="156" y="719"/>
                </a:cubicBezTo>
                <a:cubicBezTo>
                  <a:pt x="75" y="735"/>
                  <a:pt x="10" y="817"/>
                  <a:pt x="5" y="909"/>
                </a:cubicBezTo>
                <a:cubicBezTo>
                  <a:pt x="0" y="985"/>
                  <a:pt x="30" y="1066"/>
                  <a:pt x="90" y="1137"/>
                </a:cubicBezTo>
                <a:cubicBezTo>
                  <a:pt x="96" y="1137"/>
                  <a:pt x="96" y="1137"/>
                  <a:pt x="96" y="1137"/>
                </a:cubicBezTo>
                <a:cubicBezTo>
                  <a:pt x="35" y="1066"/>
                  <a:pt x="4" y="986"/>
                  <a:pt x="9" y="910"/>
                </a:cubicBezTo>
                <a:cubicBezTo>
                  <a:pt x="14" y="819"/>
                  <a:pt x="78" y="739"/>
                  <a:pt x="157" y="723"/>
                </a:cubicBezTo>
                <a:cubicBezTo>
                  <a:pt x="192" y="716"/>
                  <a:pt x="228" y="721"/>
                  <a:pt x="263" y="725"/>
                </a:cubicBezTo>
                <a:cubicBezTo>
                  <a:pt x="305" y="730"/>
                  <a:pt x="348" y="736"/>
                  <a:pt x="388" y="722"/>
                </a:cubicBezTo>
                <a:cubicBezTo>
                  <a:pt x="429" y="708"/>
                  <a:pt x="463" y="676"/>
                  <a:pt x="485" y="628"/>
                </a:cubicBezTo>
                <a:cubicBezTo>
                  <a:pt x="504" y="588"/>
                  <a:pt x="514" y="537"/>
                  <a:pt x="513" y="486"/>
                </a:cubicBezTo>
                <a:cubicBezTo>
                  <a:pt x="513" y="455"/>
                  <a:pt x="510" y="423"/>
                  <a:pt x="507" y="392"/>
                </a:cubicBezTo>
                <a:cubicBezTo>
                  <a:pt x="501" y="330"/>
                  <a:pt x="495" y="265"/>
                  <a:pt x="510" y="204"/>
                </a:cubicBezTo>
                <a:cubicBezTo>
                  <a:pt x="534" y="109"/>
                  <a:pt x="616" y="30"/>
                  <a:pt x="711" y="5"/>
                </a:cubicBezTo>
                <a:close/>
              </a:path>
            </a:pathLst>
          </a:custGeom>
          <a:solidFill>
            <a:srgbClr val="BDB3BE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" name="Freeform 84"/>
          <p:cNvSpPr/>
          <p:nvPr/>
        </p:nvSpPr>
        <p:spPr bwMode="auto">
          <a:xfrm flipH="1">
            <a:off x="2839687" y="387099"/>
            <a:ext cx="121329" cy="98219"/>
          </a:xfrm>
          <a:custGeom>
            <a:gdLst>
              <a:gd name="T0" fmla="*/ 19 w 39"/>
              <a:gd name="T1" fmla="*/ 0 h 31"/>
              <a:gd name="T2" fmla="*/ 19 w 39"/>
              <a:gd name="T3" fmla="*/ 31 h 31"/>
              <a:gd name="T4" fmla="*/ 19 w 39"/>
              <a:gd name="T5" fmla="*/ 0 h 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19" y="0"/>
                </a:moveTo>
                <a:cubicBezTo>
                  <a:pt x="0" y="0"/>
                  <a:pt x="0" y="31"/>
                  <a:pt x="19" y="31"/>
                </a:cubicBezTo>
                <a:cubicBezTo>
                  <a:pt x="39" y="31"/>
                  <a:pt x="39" y="0"/>
                  <a:pt x="19" y="0"/>
                </a:cubicBezTo>
                <a:close/>
              </a:path>
            </a:pathLst>
          </a:custGeom>
          <a:solidFill>
            <a:srgbClr val="E7CDCC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2" name="Freeform 85"/>
          <p:cNvSpPr/>
          <p:nvPr/>
        </p:nvSpPr>
        <p:spPr bwMode="auto">
          <a:xfrm flipH="1">
            <a:off x="528651" y="6317794"/>
            <a:ext cx="124219" cy="98219"/>
          </a:xfrm>
          <a:custGeom>
            <a:gdLst>
              <a:gd name="T0" fmla="*/ 20 w 40"/>
              <a:gd name="T1" fmla="*/ 0 h 31"/>
              <a:gd name="T2" fmla="*/ 20 w 40"/>
              <a:gd name="T3" fmla="*/ 31 h 31"/>
              <a:gd name="T4" fmla="*/ 20 w 40"/>
              <a:gd name="T5" fmla="*/ 0 h 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31">
                <a:moveTo>
                  <a:pt x="20" y="0"/>
                </a:moveTo>
                <a:cubicBezTo>
                  <a:pt x="0" y="0"/>
                  <a:pt x="0" y="31"/>
                  <a:pt x="20" y="31"/>
                </a:cubicBezTo>
                <a:cubicBezTo>
                  <a:pt x="40" y="31"/>
                  <a:pt x="40" y="0"/>
                  <a:pt x="20" y="0"/>
                </a:cubicBezTo>
                <a:close/>
              </a:path>
            </a:pathLst>
          </a:custGeom>
          <a:solidFill>
            <a:srgbClr val="BDB3BE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3" name="Freeform 86"/>
          <p:cNvSpPr/>
          <p:nvPr/>
        </p:nvSpPr>
        <p:spPr bwMode="auto">
          <a:xfrm flipH="1">
            <a:off x="306215" y="2810797"/>
            <a:ext cx="121329" cy="95331"/>
          </a:xfrm>
          <a:custGeom>
            <a:gdLst>
              <a:gd name="T0" fmla="*/ 19 w 39"/>
              <a:gd name="T1" fmla="*/ 0 h 31"/>
              <a:gd name="T2" fmla="*/ 19 w 39"/>
              <a:gd name="T3" fmla="*/ 31 h 31"/>
              <a:gd name="T4" fmla="*/ 19 w 39"/>
              <a:gd name="T5" fmla="*/ 0 h 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19" y="0"/>
                </a:moveTo>
                <a:cubicBezTo>
                  <a:pt x="0" y="0"/>
                  <a:pt x="0" y="31"/>
                  <a:pt x="19" y="31"/>
                </a:cubicBezTo>
                <a:cubicBezTo>
                  <a:pt x="39" y="31"/>
                  <a:pt x="39" y="0"/>
                  <a:pt x="19" y="0"/>
                </a:cubicBezTo>
                <a:close/>
              </a:path>
            </a:pathLst>
          </a:custGeom>
          <a:solidFill>
            <a:srgbClr val="BDB3BE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8" name="Freeform 90"/>
          <p:cNvSpPr>
            <a:spLocks noEditPoints="1"/>
          </p:cNvSpPr>
          <p:nvPr/>
        </p:nvSpPr>
        <p:spPr bwMode="auto">
          <a:xfrm flipH="1">
            <a:off x="2" y="5139166"/>
            <a:ext cx="3582106" cy="1704389"/>
          </a:xfrm>
          <a:custGeom>
            <a:gdLst>
              <a:gd name="T0" fmla="*/ 0 w 1142"/>
              <a:gd name="T1" fmla="*/ 519 h 543"/>
              <a:gd name="T2" fmla="*/ 0 w 1142"/>
              <a:gd name="T3" fmla="*/ 497 h 543"/>
              <a:gd name="T4" fmla="*/ 4 w 1142"/>
              <a:gd name="T5" fmla="*/ 465 h 543"/>
              <a:gd name="T6" fmla="*/ 7 w 1142"/>
              <a:gd name="T7" fmla="*/ 454 h 543"/>
              <a:gd name="T8" fmla="*/ 9 w 1142"/>
              <a:gd name="T9" fmla="*/ 413 h 543"/>
              <a:gd name="T10" fmla="*/ 10 w 1142"/>
              <a:gd name="T11" fmla="*/ 388 h 543"/>
              <a:gd name="T12" fmla="*/ 19 w 1142"/>
              <a:gd name="T13" fmla="*/ 357 h 543"/>
              <a:gd name="T14" fmla="*/ 23 w 1142"/>
              <a:gd name="T15" fmla="*/ 347 h 543"/>
              <a:gd name="T16" fmla="*/ 33 w 1142"/>
              <a:gd name="T17" fmla="*/ 306 h 543"/>
              <a:gd name="T18" fmla="*/ 37 w 1142"/>
              <a:gd name="T19" fmla="*/ 282 h 543"/>
              <a:gd name="T20" fmla="*/ 712 w 1142"/>
              <a:gd name="T21" fmla="*/ 274 h 543"/>
              <a:gd name="T22" fmla="*/ 691 w 1142"/>
              <a:gd name="T23" fmla="*/ 272 h 543"/>
              <a:gd name="T24" fmla="*/ 734 w 1142"/>
              <a:gd name="T25" fmla="*/ 277 h 543"/>
              <a:gd name="T26" fmla="*/ 755 w 1142"/>
              <a:gd name="T27" fmla="*/ 273 h 543"/>
              <a:gd name="T28" fmla="*/ 648 w 1142"/>
              <a:gd name="T29" fmla="*/ 264 h 543"/>
              <a:gd name="T30" fmla="*/ 786 w 1142"/>
              <a:gd name="T31" fmla="*/ 260 h 543"/>
              <a:gd name="T32" fmla="*/ 49 w 1142"/>
              <a:gd name="T33" fmla="*/ 263 h 543"/>
              <a:gd name="T34" fmla="*/ 796 w 1142"/>
              <a:gd name="T35" fmla="*/ 257 h 543"/>
              <a:gd name="T36" fmla="*/ 814 w 1142"/>
              <a:gd name="T37" fmla="*/ 243 h 543"/>
              <a:gd name="T38" fmla="*/ 612 w 1142"/>
              <a:gd name="T39" fmla="*/ 238 h 543"/>
              <a:gd name="T40" fmla="*/ 57 w 1142"/>
              <a:gd name="T41" fmla="*/ 243 h 543"/>
              <a:gd name="T42" fmla="*/ 601 w 1142"/>
              <a:gd name="T43" fmla="*/ 234 h 543"/>
              <a:gd name="T44" fmla="*/ 62 w 1142"/>
              <a:gd name="T45" fmla="*/ 221 h 543"/>
              <a:gd name="T46" fmla="*/ 862 w 1142"/>
              <a:gd name="T47" fmla="*/ 216 h 543"/>
              <a:gd name="T48" fmla="*/ 586 w 1142"/>
              <a:gd name="T49" fmla="*/ 219 h 543"/>
              <a:gd name="T50" fmla="*/ 73 w 1142"/>
              <a:gd name="T51" fmla="*/ 205 h 543"/>
              <a:gd name="T52" fmla="*/ 561 w 1142"/>
              <a:gd name="T53" fmla="*/ 197 h 543"/>
              <a:gd name="T54" fmla="*/ 897 w 1142"/>
              <a:gd name="T55" fmla="*/ 191 h 543"/>
              <a:gd name="T56" fmla="*/ 555 w 1142"/>
              <a:gd name="T57" fmla="*/ 188 h 543"/>
              <a:gd name="T58" fmla="*/ 83 w 1142"/>
              <a:gd name="T59" fmla="*/ 185 h 543"/>
              <a:gd name="T60" fmla="*/ 923 w 1142"/>
              <a:gd name="T61" fmla="*/ 171 h 543"/>
              <a:gd name="T62" fmla="*/ 535 w 1142"/>
              <a:gd name="T63" fmla="*/ 162 h 543"/>
              <a:gd name="T64" fmla="*/ 95 w 1142"/>
              <a:gd name="T65" fmla="*/ 165 h 543"/>
              <a:gd name="T66" fmla="*/ 525 w 1142"/>
              <a:gd name="T67" fmla="*/ 155 h 543"/>
              <a:gd name="T68" fmla="*/ 961 w 1142"/>
              <a:gd name="T69" fmla="*/ 148 h 543"/>
              <a:gd name="T70" fmla="*/ 111 w 1142"/>
              <a:gd name="T71" fmla="*/ 136 h 543"/>
              <a:gd name="T72" fmla="*/ 982 w 1142"/>
              <a:gd name="T73" fmla="*/ 142 h 543"/>
              <a:gd name="T74" fmla="*/ 1001 w 1142"/>
              <a:gd name="T75" fmla="*/ 134 h 543"/>
              <a:gd name="T76" fmla="*/ 115 w 1142"/>
              <a:gd name="T77" fmla="*/ 126 h 543"/>
              <a:gd name="T78" fmla="*/ 1033 w 1142"/>
              <a:gd name="T79" fmla="*/ 122 h 543"/>
              <a:gd name="T80" fmla="*/ 1141 w 1142"/>
              <a:gd name="T81" fmla="*/ 120 h 543"/>
              <a:gd name="T82" fmla="*/ 497 w 1142"/>
              <a:gd name="T83" fmla="*/ 122 h 543"/>
              <a:gd name="T84" fmla="*/ 1109 w 1142"/>
              <a:gd name="T85" fmla="*/ 118 h 543"/>
              <a:gd name="T86" fmla="*/ 1076 w 1142"/>
              <a:gd name="T87" fmla="*/ 116 h 543"/>
              <a:gd name="T88" fmla="*/ 1098 w 1142"/>
              <a:gd name="T89" fmla="*/ 116 h 543"/>
              <a:gd name="T90" fmla="*/ 483 w 1142"/>
              <a:gd name="T91" fmla="*/ 105 h 543"/>
              <a:gd name="T92" fmla="*/ 142 w 1142"/>
              <a:gd name="T93" fmla="*/ 91 h 543"/>
              <a:gd name="T94" fmla="*/ 464 w 1142"/>
              <a:gd name="T95" fmla="*/ 79 h 543"/>
              <a:gd name="T96" fmla="*/ 160 w 1142"/>
              <a:gd name="T97" fmla="*/ 78 h 543"/>
              <a:gd name="T98" fmla="*/ 175 w 1142"/>
              <a:gd name="T99" fmla="*/ 64 h 543"/>
              <a:gd name="T100" fmla="*/ 429 w 1142"/>
              <a:gd name="T101" fmla="*/ 52 h 543"/>
              <a:gd name="T102" fmla="*/ 200 w 1142"/>
              <a:gd name="T103" fmla="*/ 41 h 543"/>
              <a:gd name="T104" fmla="*/ 422 w 1142"/>
              <a:gd name="T105" fmla="*/ 44 h 543"/>
              <a:gd name="T106" fmla="*/ 402 w 1142"/>
              <a:gd name="T107" fmla="*/ 32 h 543"/>
              <a:gd name="T108" fmla="*/ 227 w 1142"/>
              <a:gd name="T109" fmla="*/ 22 h 543"/>
              <a:gd name="T110" fmla="*/ 376 w 1142"/>
              <a:gd name="T111" fmla="*/ 14 h 543"/>
              <a:gd name="T112" fmla="*/ 249 w 1142"/>
              <a:gd name="T113" fmla="*/ 17 h 543"/>
              <a:gd name="T114" fmla="*/ 269 w 1142"/>
              <a:gd name="T115" fmla="*/ 10 h 543"/>
              <a:gd name="T116" fmla="*/ 335 w 1142"/>
              <a:gd name="T117" fmla="*/ 6 h 543"/>
              <a:gd name="T118" fmla="*/ 290 w 1142"/>
              <a:gd name="T119" fmla="*/ 1 h 543"/>
              <a:gd name="T120" fmla="*/ 312 w 1142"/>
              <a:gd name="T121" fmla="*/ 0 h 5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142" h="543">
                <a:moveTo>
                  <a:pt x="3" y="543"/>
                </a:moveTo>
                <a:cubicBezTo>
                  <a:pt x="2" y="543"/>
                  <a:pt x="1" y="542"/>
                  <a:pt x="1" y="541"/>
                </a:cubicBezTo>
                <a:cubicBezTo>
                  <a:pt x="1" y="538"/>
                  <a:pt x="1" y="535"/>
                  <a:pt x="0" y="532"/>
                </a:cubicBezTo>
                <a:cubicBezTo>
                  <a:pt x="0" y="531"/>
                  <a:pt x="1" y="530"/>
                  <a:pt x="3" y="530"/>
                </a:cubicBezTo>
                <a:cubicBezTo>
                  <a:pt x="4" y="530"/>
                  <a:pt x="5" y="531"/>
                  <a:pt x="5" y="532"/>
                </a:cubicBezTo>
                <a:cubicBezTo>
                  <a:pt x="5" y="535"/>
                  <a:pt x="5" y="538"/>
                  <a:pt x="5" y="541"/>
                </a:cubicBezTo>
                <a:cubicBezTo>
                  <a:pt x="5" y="542"/>
                  <a:pt x="4" y="543"/>
                  <a:pt x="3" y="543"/>
                </a:cubicBezTo>
                <a:cubicBezTo>
                  <a:pt x="3" y="543"/>
                  <a:pt x="3" y="543"/>
                  <a:pt x="3" y="543"/>
                </a:cubicBezTo>
                <a:close/>
                <a:moveTo>
                  <a:pt x="2" y="521"/>
                </a:moveTo>
                <a:cubicBezTo>
                  <a:pt x="1" y="521"/>
                  <a:pt x="0" y="521"/>
                  <a:pt x="0" y="519"/>
                </a:cubicBezTo>
                <a:cubicBezTo>
                  <a:pt x="0" y="516"/>
                  <a:pt x="0" y="513"/>
                  <a:pt x="0" y="511"/>
                </a:cubicBezTo>
                <a:cubicBezTo>
                  <a:pt x="0" y="509"/>
                  <a:pt x="1" y="508"/>
                  <a:pt x="2" y="508"/>
                </a:cubicBezTo>
                <a:cubicBezTo>
                  <a:pt x="2" y="508"/>
                  <a:pt x="2" y="508"/>
                  <a:pt x="2" y="508"/>
                </a:cubicBezTo>
                <a:cubicBezTo>
                  <a:pt x="3" y="508"/>
                  <a:pt x="4" y="509"/>
                  <a:pt x="4" y="511"/>
                </a:cubicBezTo>
                <a:cubicBezTo>
                  <a:pt x="4" y="513"/>
                  <a:pt x="4" y="516"/>
                  <a:pt x="4" y="519"/>
                </a:cubicBezTo>
                <a:cubicBezTo>
                  <a:pt x="4" y="520"/>
                  <a:pt x="4" y="521"/>
                  <a:pt x="2" y="521"/>
                </a:cubicBezTo>
                <a:cubicBezTo>
                  <a:pt x="2" y="521"/>
                  <a:pt x="2" y="521"/>
                  <a:pt x="2" y="521"/>
                </a:cubicBezTo>
                <a:close/>
                <a:moveTo>
                  <a:pt x="2" y="500"/>
                </a:moveTo>
                <a:cubicBezTo>
                  <a:pt x="2" y="500"/>
                  <a:pt x="2" y="500"/>
                  <a:pt x="2" y="500"/>
                </a:cubicBezTo>
                <a:cubicBezTo>
                  <a:pt x="1" y="500"/>
                  <a:pt x="0" y="499"/>
                  <a:pt x="0" y="497"/>
                </a:cubicBezTo>
                <a:cubicBezTo>
                  <a:pt x="0" y="494"/>
                  <a:pt x="0" y="492"/>
                  <a:pt x="0" y="489"/>
                </a:cubicBezTo>
                <a:cubicBezTo>
                  <a:pt x="0" y="487"/>
                  <a:pt x="1" y="486"/>
                  <a:pt x="3" y="487"/>
                </a:cubicBezTo>
                <a:cubicBezTo>
                  <a:pt x="4" y="487"/>
                  <a:pt x="5" y="488"/>
                  <a:pt x="5" y="489"/>
                </a:cubicBezTo>
                <a:cubicBezTo>
                  <a:pt x="5" y="492"/>
                  <a:pt x="5" y="495"/>
                  <a:pt x="4" y="497"/>
                </a:cubicBezTo>
                <a:cubicBezTo>
                  <a:pt x="4" y="499"/>
                  <a:pt x="3" y="500"/>
                  <a:pt x="2" y="500"/>
                </a:cubicBezTo>
                <a:close/>
                <a:moveTo>
                  <a:pt x="3" y="478"/>
                </a:moveTo>
                <a:cubicBezTo>
                  <a:pt x="3" y="478"/>
                  <a:pt x="3" y="478"/>
                  <a:pt x="3" y="478"/>
                </a:cubicBezTo>
                <a:cubicBezTo>
                  <a:pt x="2" y="478"/>
                  <a:pt x="1" y="477"/>
                  <a:pt x="1" y="476"/>
                </a:cubicBezTo>
                <a:cubicBezTo>
                  <a:pt x="1" y="473"/>
                  <a:pt x="1" y="470"/>
                  <a:pt x="1" y="467"/>
                </a:cubicBezTo>
                <a:cubicBezTo>
                  <a:pt x="1" y="466"/>
                  <a:pt x="2" y="465"/>
                  <a:pt x="4" y="465"/>
                </a:cubicBezTo>
                <a:cubicBezTo>
                  <a:pt x="5" y="465"/>
                  <a:pt x="6" y="466"/>
                  <a:pt x="6" y="467"/>
                </a:cubicBezTo>
                <a:cubicBezTo>
                  <a:pt x="5" y="470"/>
                  <a:pt x="5" y="473"/>
                  <a:pt x="5" y="476"/>
                </a:cubicBezTo>
                <a:cubicBezTo>
                  <a:pt x="5" y="477"/>
                  <a:pt x="4" y="478"/>
                  <a:pt x="3" y="478"/>
                </a:cubicBezTo>
                <a:close/>
                <a:moveTo>
                  <a:pt x="4" y="456"/>
                </a:moveTo>
                <a:cubicBezTo>
                  <a:pt x="4" y="456"/>
                  <a:pt x="4" y="456"/>
                  <a:pt x="4" y="456"/>
                </a:cubicBezTo>
                <a:cubicBezTo>
                  <a:pt x="3" y="456"/>
                  <a:pt x="2" y="455"/>
                  <a:pt x="2" y="454"/>
                </a:cubicBezTo>
                <a:cubicBezTo>
                  <a:pt x="2" y="451"/>
                  <a:pt x="3" y="448"/>
                  <a:pt x="3" y="445"/>
                </a:cubicBezTo>
                <a:cubicBezTo>
                  <a:pt x="3" y="444"/>
                  <a:pt x="4" y="443"/>
                  <a:pt x="5" y="443"/>
                </a:cubicBezTo>
                <a:cubicBezTo>
                  <a:pt x="6" y="443"/>
                  <a:pt x="7" y="444"/>
                  <a:pt x="7" y="445"/>
                </a:cubicBezTo>
                <a:cubicBezTo>
                  <a:pt x="7" y="448"/>
                  <a:pt x="7" y="451"/>
                  <a:pt x="7" y="454"/>
                </a:cubicBezTo>
                <a:cubicBezTo>
                  <a:pt x="6" y="455"/>
                  <a:pt x="5" y="456"/>
                  <a:pt x="4" y="456"/>
                </a:cubicBezTo>
                <a:close/>
                <a:moveTo>
                  <a:pt x="6" y="434"/>
                </a:moveTo>
                <a:cubicBezTo>
                  <a:pt x="6" y="434"/>
                  <a:pt x="6" y="434"/>
                  <a:pt x="6" y="434"/>
                </a:cubicBezTo>
                <a:cubicBezTo>
                  <a:pt x="5" y="434"/>
                  <a:pt x="4" y="433"/>
                  <a:pt x="4" y="432"/>
                </a:cubicBezTo>
                <a:cubicBezTo>
                  <a:pt x="5" y="429"/>
                  <a:pt x="5" y="426"/>
                  <a:pt x="5" y="423"/>
                </a:cubicBezTo>
                <a:cubicBezTo>
                  <a:pt x="5" y="422"/>
                  <a:pt x="6" y="421"/>
                  <a:pt x="8" y="421"/>
                </a:cubicBezTo>
                <a:cubicBezTo>
                  <a:pt x="9" y="421"/>
                  <a:pt x="10" y="422"/>
                  <a:pt x="10" y="424"/>
                </a:cubicBezTo>
                <a:cubicBezTo>
                  <a:pt x="9" y="427"/>
                  <a:pt x="9" y="429"/>
                  <a:pt x="9" y="432"/>
                </a:cubicBezTo>
                <a:cubicBezTo>
                  <a:pt x="8" y="433"/>
                  <a:pt x="8" y="434"/>
                  <a:pt x="6" y="434"/>
                </a:cubicBezTo>
                <a:close/>
                <a:moveTo>
                  <a:pt x="9" y="413"/>
                </a:moveTo>
                <a:cubicBezTo>
                  <a:pt x="9" y="413"/>
                  <a:pt x="9" y="413"/>
                  <a:pt x="9" y="413"/>
                </a:cubicBezTo>
                <a:cubicBezTo>
                  <a:pt x="8" y="412"/>
                  <a:pt x="7" y="411"/>
                  <a:pt x="7" y="410"/>
                </a:cubicBezTo>
                <a:cubicBezTo>
                  <a:pt x="7" y="407"/>
                  <a:pt x="8" y="404"/>
                  <a:pt x="8" y="401"/>
                </a:cubicBezTo>
                <a:cubicBezTo>
                  <a:pt x="8" y="400"/>
                  <a:pt x="10" y="399"/>
                  <a:pt x="11" y="400"/>
                </a:cubicBezTo>
                <a:cubicBezTo>
                  <a:pt x="12" y="400"/>
                  <a:pt x="13" y="401"/>
                  <a:pt x="13" y="402"/>
                </a:cubicBezTo>
                <a:cubicBezTo>
                  <a:pt x="12" y="405"/>
                  <a:pt x="12" y="408"/>
                  <a:pt x="11" y="411"/>
                </a:cubicBezTo>
                <a:cubicBezTo>
                  <a:pt x="11" y="412"/>
                  <a:pt x="10" y="413"/>
                  <a:pt x="9" y="413"/>
                </a:cubicBezTo>
                <a:close/>
                <a:moveTo>
                  <a:pt x="13" y="391"/>
                </a:moveTo>
                <a:cubicBezTo>
                  <a:pt x="12" y="391"/>
                  <a:pt x="12" y="391"/>
                  <a:pt x="12" y="391"/>
                </a:cubicBezTo>
                <a:cubicBezTo>
                  <a:pt x="11" y="391"/>
                  <a:pt x="10" y="390"/>
                  <a:pt x="10" y="388"/>
                </a:cubicBezTo>
                <a:cubicBezTo>
                  <a:pt x="11" y="386"/>
                  <a:pt x="11" y="383"/>
                  <a:pt x="12" y="380"/>
                </a:cubicBezTo>
                <a:cubicBezTo>
                  <a:pt x="12" y="379"/>
                  <a:pt x="13" y="378"/>
                  <a:pt x="14" y="378"/>
                </a:cubicBezTo>
                <a:cubicBezTo>
                  <a:pt x="16" y="378"/>
                  <a:pt x="16" y="379"/>
                  <a:pt x="16" y="381"/>
                </a:cubicBezTo>
                <a:cubicBezTo>
                  <a:pt x="16" y="383"/>
                  <a:pt x="15" y="386"/>
                  <a:pt x="15" y="389"/>
                </a:cubicBezTo>
                <a:cubicBezTo>
                  <a:pt x="15" y="390"/>
                  <a:pt x="14" y="391"/>
                  <a:pt x="13" y="391"/>
                </a:cubicBezTo>
                <a:close/>
                <a:moveTo>
                  <a:pt x="17" y="370"/>
                </a:moveTo>
                <a:cubicBezTo>
                  <a:pt x="16" y="370"/>
                  <a:pt x="16" y="370"/>
                  <a:pt x="16" y="370"/>
                </a:cubicBezTo>
                <a:cubicBezTo>
                  <a:pt x="15" y="369"/>
                  <a:pt x="14" y="368"/>
                  <a:pt x="14" y="367"/>
                </a:cubicBezTo>
                <a:cubicBezTo>
                  <a:pt x="15" y="364"/>
                  <a:pt x="16" y="361"/>
                  <a:pt x="16" y="358"/>
                </a:cubicBezTo>
                <a:cubicBezTo>
                  <a:pt x="17" y="357"/>
                  <a:pt x="18" y="356"/>
                  <a:pt x="19" y="357"/>
                </a:cubicBezTo>
                <a:cubicBezTo>
                  <a:pt x="20" y="357"/>
                  <a:pt x="21" y="358"/>
                  <a:pt x="21" y="359"/>
                </a:cubicBezTo>
                <a:cubicBezTo>
                  <a:pt x="20" y="362"/>
                  <a:pt x="19" y="365"/>
                  <a:pt x="19" y="368"/>
                </a:cubicBezTo>
                <a:cubicBezTo>
                  <a:pt x="19" y="369"/>
                  <a:pt x="18" y="370"/>
                  <a:pt x="17" y="370"/>
                </a:cubicBezTo>
                <a:close/>
                <a:moveTo>
                  <a:pt x="21" y="348"/>
                </a:moveTo>
                <a:cubicBezTo>
                  <a:pt x="21" y="348"/>
                  <a:pt x="21" y="348"/>
                  <a:pt x="21" y="348"/>
                </a:cubicBezTo>
                <a:cubicBezTo>
                  <a:pt x="20" y="348"/>
                  <a:pt x="19" y="347"/>
                  <a:pt x="19" y="346"/>
                </a:cubicBezTo>
                <a:cubicBezTo>
                  <a:pt x="20" y="343"/>
                  <a:pt x="21" y="340"/>
                  <a:pt x="21" y="337"/>
                </a:cubicBezTo>
                <a:cubicBezTo>
                  <a:pt x="22" y="336"/>
                  <a:pt x="23" y="335"/>
                  <a:pt x="24" y="335"/>
                </a:cubicBezTo>
                <a:cubicBezTo>
                  <a:pt x="25" y="336"/>
                  <a:pt x="26" y="337"/>
                  <a:pt x="26" y="338"/>
                </a:cubicBezTo>
                <a:cubicBezTo>
                  <a:pt x="25" y="341"/>
                  <a:pt x="24" y="344"/>
                  <a:pt x="23" y="347"/>
                </a:cubicBezTo>
                <a:cubicBezTo>
                  <a:pt x="23" y="348"/>
                  <a:pt x="22" y="348"/>
                  <a:pt x="21" y="348"/>
                </a:cubicBezTo>
                <a:close/>
                <a:moveTo>
                  <a:pt x="27" y="327"/>
                </a:moveTo>
                <a:cubicBezTo>
                  <a:pt x="27" y="327"/>
                  <a:pt x="26" y="327"/>
                  <a:pt x="26" y="327"/>
                </a:cubicBezTo>
                <a:cubicBezTo>
                  <a:pt x="25" y="327"/>
                  <a:pt x="24" y="325"/>
                  <a:pt x="25" y="324"/>
                </a:cubicBezTo>
                <a:cubicBezTo>
                  <a:pt x="25" y="321"/>
                  <a:pt x="26" y="319"/>
                  <a:pt x="27" y="316"/>
                </a:cubicBezTo>
                <a:cubicBezTo>
                  <a:pt x="27" y="315"/>
                  <a:pt x="29" y="314"/>
                  <a:pt x="30" y="314"/>
                </a:cubicBezTo>
                <a:cubicBezTo>
                  <a:pt x="31" y="315"/>
                  <a:pt x="32" y="316"/>
                  <a:pt x="31" y="317"/>
                </a:cubicBezTo>
                <a:cubicBezTo>
                  <a:pt x="30" y="320"/>
                  <a:pt x="30" y="323"/>
                  <a:pt x="29" y="325"/>
                </a:cubicBezTo>
                <a:cubicBezTo>
                  <a:pt x="29" y="326"/>
                  <a:pt x="28" y="327"/>
                  <a:pt x="27" y="327"/>
                </a:cubicBezTo>
                <a:close/>
                <a:moveTo>
                  <a:pt x="33" y="306"/>
                </a:moveTo>
                <a:cubicBezTo>
                  <a:pt x="33" y="306"/>
                  <a:pt x="32" y="306"/>
                  <a:pt x="32" y="306"/>
                </a:cubicBezTo>
                <a:cubicBezTo>
                  <a:pt x="31" y="306"/>
                  <a:pt x="30" y="304"/>
                  <a:pt x="31" y="303"/>
                </a:cubicBezTo>
                <a:cubicBezTo>
                  <a:pt x="32" y="300"/>
                  <a:pt x="32" y="298"/>
                  <a:pt x="33" y="295"/>
                </a:cubicBezTo>
                <a:cubicBezTo>
                  <a:pt x="34" y="294"/>
                  <a:pt x="35" y="293"/>
                  <a:pt x="36" y="293"/>
                </a:cubicBezTo>
                <a:cubicBezTo>
                  <a:pt x="37" y="294"/>
                  <a:pt x="38" y="295"/>
                  <a:pt x="38" y="296"/>
                </a:cubicBezTo>
                <a:cubicBezTo>
                  <a:pt x="37" y="299"/>
                  <a:pt x="36" y="302"/>
                  <a:pt x="35" y="305"/>
                </a:cubicBezTo>
                <a:cubicBezTo>
                  <a:pt x="35" y="305"/>
                  <a:pt x="34" y="306"/>
                  <a:pt x="33" y="306"/>
                </a:cubicBezTo>
                <a:close/>
                <a:moveTo>
                  <a:pt x="40" y="285"/>
                </a:moveTo>
                <a:cubicBezTo>
                  <a:pt x="39" y="285"/>
                  <a:pt x="39" y="285"/>
                  <a:pt x="39" y="285"/>
                </a:cubicBezTo>
                <a:cubicBezTo>
                  <a:pt x="38" y="285"/>
                  <a:pt x="37" y="284"/>
                  <a:pt x="37" y="282"/>
                </a:cubicBezTo>
                <a:cubicBezTo>
                  <a:pt x="38" y="280"/>
                  <a:pt x="39" y="277"/>
                  <a:pt x="40" y="274"/>
                </a:cubicBezTo>
                <a:cubicBezTo>
                  <a:pt x="41" y="273"/>
                  <a:pt x="42" y="272"/>
                  <a:pt x="43" y="273"/>
                </a:cubicBezTo>
                <a:cubicBezTo>
                  <a:pt x="44" y="273"/>
                  <a:pt x="45" y="274"/>
                  <a:pt x="44" y="276"/>
                </a:cubicBezTo>
                <a:cubicBezTo>
                  <a:pt x="44" y="278"/>
                  <a:pt x="43" y="281"/>
                  <a:pt x="42" y="284"/>
                </a:cubicBezTo>
                <a:cubicBezTo>
                  <a:pt x="41" y="285"/>
                  <a:pt x="40" y="285"/>
                  <a:pt x="40" y="285"/>
                </a:cubicBezTo>
                <a:close/>
                <a:moveTo>
                  <a:pt x="713" y="278"/>
                </a:moveTo>
                <a:cubicBezTo>
                  <a:pt x="712" y="278"/>
                  <a:pt x="712" y="278"/>
                  <a:pt x="712" y="278"/>
                </a:cubicBezTo>
                <a:cubicBezTo>
                  <a:pt x="711" y="278"/>
                  <a:pt x="710" y="277"/>
                  <a:pt x="710" y="276"/>
                </a:cubicBezTo>
                <a:cubicBezTo>
                  <a:pt x="710" y="275"/>
                  <a:pt x="711" y="274"/>
                  <a:pt x="712" y="274"/>
                </a:cubicBezTo>
                <a:cubicBezTo>
                  <a:pt x="712" y="274"/>
                  <a:pt x="712" y="274"/>
                  <a:pt x="712" y="274"/>
                </a:cubicBezTo>
                <a:cubicBezTo>
                  <a:pt x="713" y="274"/>
                  <a:pt x="713" y="274"/>
                  <a:pt x="713" y="274"/>
                </a:cubicBezTo>
                <a:cubicBezTo>
                  <a:pt x="716" y="274"/>
                  <a:pt x="718" y="274"/>
                  <a:pt x="721" y="273"/>
                </a:cubicBezTo>
                <a:cubicBezTo>
                  <a:pt x="721" y="273"/>
                  <a:pt x="721" y="273"/>
                  <a:pt x="721" y="273"/>
                </a:cubicBezTo>
                <a:cubicBezTo>
                  <a:pt x="722" y="273"/>
                  <a:pt x="723" y="274"/>
                  <a:pt x="723" y="276"/>
                </a:cubicBezTo>
                <a:cubicBezTo>
                  <a:pt x="723" y="277"/>
                  <a:pt x="722" y="278"/>
                  <a:pt x="721" y="278"/>
                </a:cubicBezTo>
                <a:cubicBezTo>
                  <a:pt x="718" y="278"/>
                  <a:pt x="716" y="278"/>
                  <a:pt x="713" y="278"/>
                </a:cubicBezTo>
                <a:close/>
                <a:moveTo>
                  <a:pt x="699" y="277"/>
                </a:moveTo>
                <a:cubicBezTo>
                  <a:pt x="696" y="277"/>
                  <a:pt x="693" y="277"/>
                  <a:pt x="690" y="276"/>
                </a:cubicBezTo>
                <a:cubicBezTo>
                  <a:pt x="689" y="276"/>
                  <a:pt x="688" y="275"/>
                  <a:pt x="688" y="274"/>
                </a:cubicBezTo>
                <a:cubicBezTo>
                  <a:pt x="688" y="273"/>
                  <a:pt x="689" y="272"/>
                  <a:pt x="691" y="272"/>
                </a:cubicBezTo>
                <a:cubicBezTo>
                  <a:pt x="693" y="272"/>
                  <a:pt x="696" y="273"/>
                  <a:pt x="699" y="273"/>
                </a:cubicBezTo>
                <a:cubicBezTo>
                  <a:pt x="699" y="275"/>
                  <a:pt x="699" y="275"/>
                  <a:pt x="699" y="275"/>
                </a:cubicBezTo>
                <a:lnTo>
                  <a:pt x="699" y="277"/>
                </a:lnTo>
                <a:close/>
                <a:moveTo>
                  <a:pt x="734" y="277"/>
                </a:moveTo>
                <a:cubicBezTo>
                  <a:pt x="733" y="277"/>
                  <a:pt x="732" y="276"/>
                  <a:pt x="732" y="275"/>
                </a:cubicBezTo>
                <a:cubicBezTo>
                  <a:pt x="731" y="274"/>
                  <a:pt x="732" y="272"/>
                  <a:pt x="733" y="272"/>
                </a:cubicBezTo>
                <a:cubicBezTo>
                  <a:pt x="736" y="272"/>
                  <a:pt x="739" y="272"/>
                  <a:pt x="742" y="271"/>
                </a:cubicBezTo>
                <a:cubicBezTo>
                  <a:pt x="743" y="271"/>
                  <a:pt x="744" y="272"/>
                  <a:pt x="745" y="273"/>
                </a:cubicBezTo>
                <a:cubicBezTo>
                  <a:pt x="745" y="274"/>
                  <a:pt x="744" y="275"/>
                  <a:pt x="743" y="275"/>
                </a:cubicBezTo>
                <a:cubicBezTo>
                  <a:pt x="740" y="276"/>
                  <a:pt x="737" y="276"/>
                  <a:pt x="734" y="277"/>
                </a:cubicBezTo>
                <a:cubicBezTo>
                  <a:pt x="734" y="277"/>
                  <a:pt x="734" y="277"/>
                  <a:pt x="734" y="277"/>
                </a:cubicBezTo>
                <a:close/>
                <a:moveTo>
                  <a:pt x="677" y="274"/>
                </a:moveTo>
                <a:cubicBezTo>
                  <a:pt x="677" y="274"/>
                  <a:pt x="677" y="274"/>
                  <a:pt x="677" y="274"/>
                </a:cubicBezTo>
                <a:cubicBezTo>
                  <a:pt x="674" y="273"/>
                  <a:pt x="671" y="272"/>
                  <a:pt x="668" y="272"/>
                </a:cubicBezTo>
                <a:cubicBezTo>
                  <a:pt x="667" y="271"/>
                  <a:pt x="667" y="270"/>
                  <a:pt x="667" y="269"/>
                </a:cubicBezTo>
                <a:cubicBezTo>
                  <a:pt x="667" y="268"/>
                  <a:pt x="668" y="267"/>
                  <a:pt x="670" y="267"/>
                </a:cubicBezTo>
                <a:cubicBezTo>
                  <a:pt x="672" y="268"/>
                  <a:pt x="675" y="269"/>
                  <a:pt x="678" y="270"/>
                </a:cubicBezTo>
                <a:cubicBezTo>
                  <a:pt x="679" y="270"/>
                  <a:pt x="680" y="271"/>
                  <a:pt x="680" y="272"/>
                </a:cubicBezTo>
                <a:cubicBezTo>
                  <a:pt x="679" y="273"/>
                  <a:pt x="678" y="274"/>
                  <a:pt x="677" y="274"/>
                </a:cubicBezTo>
                <a:close/>
                <a:moveTo>
                  <a:pt x="755" y="273"/>
                </a:moveTo>
                <a:cubicBezTo>
                  <a:pt x="754" y="273"/>
                  <a:pt x="753" y="272"/>
                  <a:pt x="753" y="271"/>
                </a:cubicBezTo>
                <a:cubicBezTo>
                  <a:pt x="753" y="270"/>
                  <a:pt x="753" y="269"/>
                  <a:pt x="755" y="268"/>
                </a:cubicBezTo>
                <a:cubicBezTo>
                  <a:pt x="757" y="268"/>
                  <a:pt x="760" y="267"/>
                  <a:pt x="763" y="266"/>
                </a:cubicBezTo>
                <a:cubicBezTo>
                  <a:pt x="764" y="266"/>
                  <a:pt x="765" y="266"/>
                  <a:pt x="766" y="267"/>
                </a:cubicBezTo>
                <a:cubicBezTo>
                  <a:pt x="766" y="269"/>
                  <a:pt x="765" y="270"/>
                  <a:pt x="764" y="270"/>
                </a:cubicBezTo>
                <a:cubicBezTo>
                  <a:pt x="761" y="271"/>
                  <a:pt x="759" y="272"/>
                  <a:pt x="756" y="272"/>
                </a:cubicBezTo>
                <a:cubicBezTo>
                  <a:pt x="756" y="273"/>
                  <a:pt x="755" y="273"/>
                  <a:pt x="755" y="273"/>
                </a:cubicBezTo>
                <a:close/>
                <a:moveTo>
                  <a:pt x="657" y="267"/>
                </a:moveTo>
                <a:cubicBezTo>
                  <a:pt x="656" y="267"/>
                  <a:pt x="656" y="267"/>
                  <a:pt x="656" y="267"/>
                </a:cubicBezTo>
                <a:cubicBezTo>
                  <a:pt x="653" y="266"/>
                  <a:pt x="650" y="265"/>
                  <a:pt x="648" y="264"/>
                </a:cubicBezTo>
                <a:cubicBezTo>
                  <a:pt x="647" y="263"/>
                  <a:pt x="646" y="262"/>
                  <a:pt x="647" y="261"/>
                </a:cubicBezTo>
                <a:cubicBezTo>
                  <a:pt x="647" y="260"/>
                  <a:pt x="648" y="259"/>
                  <a:pt x="649" y="260"/>
                </a:cubicBezTo>
                <a:cubicBezTo>
                  <a:pt x="652" y="261"/>
                  <a:pt x="655" y="262"/>
                  <a:pt x="657" y="263"/>
                </a:cubicBezTo>
                <a:cubicBezTo>
                  <a:pt x="659" y="264"/>
                  <a:pt x="659" y="265"/>
                  <a:pt x="659" y="266"/>
                </a:cubicBezTo>
                <a:cubicBezTo>
                  <a:pt x="658" y="267"/>
                  <a:pt x="657" y="267"/>
                  <a:pt x="657" y="267"/>
                </a:cubicBezTo>
                <a:close/>
                <a:moveTo>
                  <a:pt x="776" y="266"/>
                </a:moveTo>
                <a:cubicBezTo>
                  <a:pt x="775" y="266"/>
                  <a:pt x="774" y="265"/>
                  <a:pt x="774" y="265"/>
                </a:cubicBezTo>
                <a:cubicBezTo>
                  <a:pt x="774" y="263"/>
                  <a:pt x="774" y="262"/>
                  <a:pt x="775" y="262"/>
                </a:cubicBezTo>
                <a:cubicBezTo>
                  <a:pt x="778" y="261"/>
                  <a:pt x="781" y="260"/>
                  <a:pt x="783" y="259"/>
                </a:cubicBezTo>
                <a:cubicBezTo>
                  <a:pt x="784" y="258"/>
                  <a:pt x="786" y="259"/>
                  <a:pt x="786" y="260"/>
                </a:cubicBezTo>
                <a:cubicBezTo>
                  <a:pt x="787" y="261"/>
                  <a:pt x="786" y="262"/>
                  <a:pt x="785" y="263"/>
                </a:cubicBezTo>
                <a:cubicBezTo>
                  <a:pt x="782" y="264"/>
                  <a:pt x="779" y="265"/>
                  <a:pt x="777" y="266"/>
                </a:cubicBezTo>
                <a:cubicBezTo>
                  <a:pt x="776" y="266"/>
                  <a:pt x="776" y="266"/>
                  <a:pt x="776" y="266"/>
                </a:cubicBezTo>
                <a:close/>
                <a:moveTo>
                  <a:pt x="47" y="265"/>
                </a:moveTo>
                <a:cubicBezTo>
                  <a:pt x="47" y="265"/>
                  <a:pt x="46" y="265"/>
                  <a:pt x="46" y="265"/>
                </a:cubicBezTo>
                <a:cubicBezTo>
                  <a:pt x="45" y="264"/>
                  <a:pt x="44" y="263"/>
                  <a:pt x="45" y="262"/>
                </a:cubicBezTo>
                <a:cubicBezTo>
                  <a:pt x="46" y="259"/>
                  <a:pt x="47" y="256"/>
                  <a:pt x="48" y="254"/>
                </a:cubicBezTo>
                <a:cubicBezTo>
                  <a:pt x="48" y="252"/>
                  <a:pt x="50" y="252"/>
                  <a:pt x="51" y="252"/>
                </a:cubicBezTo>
                <a:cubicBezTo>
                  <a:pt x="52" y="253"/>
                  <a:pt x="53" y="254"/>
                  <a:pt x="52" y="255"/>
                </a:cubicBezTo>
                <a:cubicBezTo>
                  <a:pt x="51" y="258"/>
                  <a:pt x="50" y="261"/>
                  <a:pt x="49" y="263"/>
                </a:cubicBezTo>
                <a:cubicBezTo>
                  <a:pt x="49" y="264"/>
                  <a:pt x="48" y="265"/>
                  <a:pt x="47" y="265"/>
                </a:cubicBezTo>
                <a:close/>
                <a:moveTo>
                  <a:pt x="637" y="258"/>
                </a:moveTo>
                <a:cubicBezTo>
                  <a:pt x="636" y="258"/>
                  <a:pt x="636" y="258"/>
                  <a:pt x="636" y="258"/>
                </a:cubicBezTo>
                <a:cubicBezTo>
                  <a:pt x="633" y="257"/>
                  <a:pt x="631" y="255"/>
                  <a:pt x="628" y="254"/>
                </a:cubicBezTo>
                <a:cubicBezTo>
                  <a:pt x="627" y="253"/>
                  <a:pt x="627" y="252"/>
                  <a:pt x="627" y="251"/>
                </a:cubicBezTo>
                <a:cubicBezTo>
                  <a:pt x="628" y="250"/>
                  <a:pt x="629" y="249"/>
                  <a:pt x="630" y="250"/>
                </a:cubicBezTo>
                <a:cubicBezTo>
                  <a:pt x="633" y="251"/>
                  <a:pt x="635" y="253"/>
                  <a:pt x="638" y="254"/>
                </a:cubicBezTo>
                <a:cubicBezTo>
                  <a:pt x="639" y="255"/>
                  <a:pt x="639" y="256"/>
                  <a:pt x="639" y="257"/>
                </a:cubicBezTo>
                <a:cubicBezTo>
                  <a:pt x="638" y="258"/>
                  <a:pt x="638" y="258"/>
                  <a:pt x="637" y="258"/>
                </a:cubicBezTo>
                <a:close/>
                <a:moveTo>
                  <a:pt x="796" y="257"/>
                </a:moveTo>
                <a:cubicBezTo>
                  <a:pt x="795" y="257"/>
                  <a:pt x="794" y="257"/>
                  <a:pt x="794" y="256"/>
                </a:cubicBezTo>
                <a:cubicBezTo>
                  <a:pt x="794" y="255"/>
                  <a:pt x="794" y="254"/>
                  <a:pt x="795" y="253"/>
                </a:cubicBezTo>
                <a:cubicBezTo>
                  <a:pt x="798" y="252"/>
                  <a:pt x="800" y="251"/>
                  <a:pt x="803" y="249"/>
                </a:cubicBezTo>
                <a:cubicBezTo>
                  <a:pt x="804" y="249"/>
                  <a:pt x="805" y="249"/>
                  <a:pt x="806" y="250"/>
                </a:cubicBezTo>
                <a:cubicBezTo>
                  <a:pt x="806" y="251"/>
                  <a:pt x="806" y="253"/>
                  <a:pt x="805" y="253"/>
                </a:cubicBezTo>
                <a:cubicBezTo>
                  <a:pt x="802" y="255"/>
                  <a:pt x="800" y="256"/>
                  <a:pt x="797" y="257"/>
                </a:cubicBezTo>
                <a:cubicBezTo>
                  <a:pt x="797" y="257"/>
                  <a:pt x="796" y="257"/>
                  <a:pt x="796" y="257"/>
                </a:cubicBezTo>
                <a:close/>
                <a:moveTo>
                  <a:pt x="815" y="247"/>
                </a:moveTo>
                <a:cubicBezTo>
                  <a:pt x="815" y="247"/>
                  <a:pt x="814" y="247"/>
                  <a:pt x="814" y="246"/>
                </a:cubicBezTo>
                <a:cubicBezTo>
                  <a:pt x="813" y="245"/>
                  <a:pt x="813" y="244"/>
                  <a:pt x="814" y="243"/>
                </a:cubicBezTo>
                <a:cubicBezTo>
                  <a:pt x="817" y="242"/>
                  <a:pt x="819" y="240"/>
                  <a:pt x="822" y="239"/>
                </a:cubicBezTo>
                <a:cubicBezTo>
                  <a:pt x="823" y="238"/>
                  <a:pt x="824" y="239"/>
                  <a:pt x="825" y="240"/>
                </a:cubicBezTo>
                <a:cubicBezTo>
                  <a:pt x="826" y="241"/>
                  <a:pt x="825" y="242"/>
                  <a:pt x="824" y="243"/>
                </a:cubicBezTo>
                <a:cubicBezTo>
                  <a:pt x="822" y="244"/>
                  <a:pt x="819" y="246"/>
                  <a:pt x="817" y="247"/>
                </a:cubicBezTo>
                <a:cubicBezTo>
                  <a:pt x="816" y="247"/>
                  <a:pt x="816" y="247"/>
                  <a:pt x="815" y="247"/>
                </a:cubicBezTo>
                <a:close/>
                <a:moveTo>
                  <a:pt x="618" y="247"/>
                </a:moveTo>
                <a:cubicBezTo>
                  <a:pt x="618" y="247"/>
                  <a:pt x="617" y="247"/>
                  <a:pt x="617" y="247"/>
                </a:cubicBezTo>
                <a:cubicBezTo>
                  <a:pt x="614" y="245"/>
                  <a:pt x="612" y="243"/>
                  <a:pt x="610" y="242"/>
                </a:cubicBezTo>
                <a:cubicBezTo>
                  <a:pt x="609" y="241"/>
                  <a:pt x="609" y="240"/>
                  <a:pt x="609" y="239"/>
                </a:cubicBezTo>
                <a:cubicBezTo>
                  <a:pt x="610" y="238"/>
                  <a:pt x="611" y="237"/>
                  <a:pt x="612" y="238"/>
                </a:cubicBezTo>
                <a:cubicBezTo>
                  <a:pt x="615" y="240"/>
                  <a:pt x="617" y="241"/>
                  <a:pt x="619" y="243"/>
                </a:cubicBezTo>
                <a:cubicBezTo>
                  <a:pt x="620" y="244"/>
                  <a:pt x="621" y="245"/>
                  <a:pt x="620" y="246"/>
                </a:cubicBezTo>
                <a:cubicBezTo>
                  <a:pt x="620" y="247"/>
                  <a:pt x="619" y="247"/>
                  <a:pt x="618" y="247"/>
                </a:cubicBezTo>
                <a:close/>
                <a:moveTo>
                  <a:pt x="55" y="244"/>
                </a:moveTo>
                <a:cubicBezTo>
                  <a:pt x="55" y="244"/>
                  <a:pt x="54" y="244"/>
                  <a:pt x="54" y="244"/>
                </a:cubicBezTo>
                <a:cubicBezTo>
                  <a:pt x="53" y="244"/>
                  <a:pt x="52" y="243"/>
                  <a:pt x="53" y="241"/>
                </a:cubicBezTo>
                <a:cubicBezTo>
                  <a:pt x="54" y="239"/>
                  <a:pt x="55" y="236"/>
                  <a:pt x="56" y="233"/>
                </a:cubicBezTo>
                <a:cubicBezTo>
                  <a:pt x="57" y="232"/>
                  <a:pt x="58" y="232"/>
                  <a:pt x="59" y="232"/>
                </a:cubicBezTo>
                <a:cubicBezTo>
                  <a:pt x="60" y="233"/>
                  <a:pt x="61" y="234"/>
                  <a:pt x="60" y="235"/>
                </a:cubicBezTo>
                <a:cubicBezTo>
                  <a:pt x="59" y="238"/>
                  <a:pt x="58" y="240"/>
                  <a:pt x="57" y="243"/>
                </a:cubicBezTo>
                <a:cubicBezTo>
                  <a:pt x="57" y="244"/>
                  <a:pt x="56" y="244"/>
                  <a:pt x="55" y="244"/>
                </a:cubicBezTo>
                <a:close/>
                <a:moveTo>
                  <a:pt x="834" y="236"/>
                </a:moveTo>
                <a:cubicBezTo>
                  <a:pt x="833" y="236"/>
                  <a:pt x="833" y="236"/>
                  <a:pt x="832" y="235"/>
                </a:cubicBezTo>
                <a:cubicBezTo>
                  <a:pt x="832" y="234"/>
                  <a:pt x="832" y="233"/>
                  <a:pt x="833" y="232"/>
                </a:cubicBezTo>
                <a:cubicBezTo>
                  <a:pt x="836" y="231"/>
                  <a:pt x="838" y="229"/>
                  <a:pt x="840" y="227"/>
                </a:cubicBezTo>
                <a:cubicBezTo>
                  <a:pt x="841" y="227"/>
                  <a:pt x="843" y="227"/>
                  <a:pt x="843" y="228"/>
                </a:cubicBezTo>
                <a:cubicBezTo>
                  <a:pt x="844" y="229"/>
                  <a:pt x="844" y="231"/>
                  <a:pt x="843" y="231"/>
                </a:cubicBezTo>
                <a:cubicBezTo>
                  <a:pt x="840" y="233"/>
                  <a:pt x="838" y="234"/>
                  <a:pt x="835" y="236"/>
                </a:cubicBezTo>
                <a:cubicBezTo>
                  <a:pt x="835" y="236"/>
                  <a:pt x="835" y="236"/>
                  <a:pt x="834" y="236"/>
                </a:cubicBezTo>
                <a:close/>
                <a:moveTo>
                  <a:pt x="601" y="234"/>
                </a:moveTo>
                <a:cubicBezTo>
                  <a:pt x="600" y="234"/>
                  <a:pt x="600" y="234"/>
                  <a:pt x="599" y="234"/>
                </a:cubicBezTo>
                <a:cubicBezTo>
                  <a:pt x="597" y="232"/>
                  <a:pt x="595" y="230"/>
                  <a:pt x="592" y="228"/>
                </a:cubicBezTo>
                <a:cubicBezTo>
                  <a:pt x="592" y="227"/>
                  <a:pt x="591" y="226"/>
                  <a:pt x="592" y="225"/>
                </a:cubicBezTo>
                <a:cubicBezTo>
                  <a:pt x="593" y="224"/>
                  <a:pt x="594" y="224"/>
                  <a:pt x="595" y="225"/>
                </a:cubicBezTo>
                <a:cubicBezTo>
                  <a:pt x="598" y="227"/>
                  <a:pt x="600" y="228"/>
                  <a:pt x="602" y="230"/>
                </a:cubicBezTo>
                <a:cubicBezTo>
                  <a:pt x="603" y="231"/>
                  <a:pt x="603" y="232"/>
                  <a:pt x="602" y="233"/>
                </a:cubicBezTo>
                <a:cubicBezTo>
                  <a:pt x="602" y="234"/>
                  <a:pt x="601" y="234"/>
                  <a:pt x="601" y="234"/>
                </a:cubicBezTo>
                <a:close/>
                <a:moveTo>
                  <a:pt x="64" y="224"/>
                </a:moveTo>
                <a:cubicBezTo>
                  <a:pt x="63" y="224"/>
                  <a:pt x="63" y="224"/>
                  <a:pt x="63" y="224"/>
                </a:cubicBezTo>
                <a:cubicBezTo>
                  <a:pt x="62" y="224"/>
                  <a:pt x="61" y="222"/>
                  <a:pt x="62" y="221"/>
                </a:cubicBezTo>
                <a:cubicBezTo>
                  <a:pt x="63" y="219"/>
                  <a:pt x="64" y="216"/>
                  <a:pt x="65" y="213"/>
                </a:cubicBezTo>
                <a:cubicBezTo>
                  <a:pt x="66" y="212"/>
                  <a:pt x="67" y="212"/>
                  <a:pt x="68" y="212"/>
                </a:cubicBezTo>
                <a:cubicBezTo>
                  <a:pt x="69" y="213"/>
                  <a:pt x="70" y="214"/>
                  <a:pt x="69" y="215"/>
                </a:cubicBezTo>
                <a:cubicBezTo>
                  <a:pt x="68" y="218"/>
                  <a:pt x="67" y="220"/>
                  <a:pt x="66" y="223"/>
                </a:cubicBezTo>
                <a:cubicBezTo>
                  <a:pt x="65" y="224"/>
                  <a:pt x="64" y="224"/>
                  <a:pt x="64" y="224"/>
                </a:cubicBezTo>
                <a:close/>
                <a:moveTo>
                  <a:pt x="853" y="224"/>
                </a:moveTo>
                <a:cubicBezTo>
                  <a:pt x="852" y="224"/>
                  <a:pt x="851" y="224"/>
                  <a:pt x="851" y="223"/>
                </a:cubicBezTo>
                <a:cubicBezTo>
                  <a:pt x="850" y="222"/>
                  <a:pt x="850" y="221"/>
                  <a:pt x="851" y="220"/>
                </a:cubicBezTo>
                <a:cubicBezTo>
                  <a:pt x="854" y="219"/>
                  <a:pt x="856" y="217"/>
                  <a:pt x="859" y="215"/>
                </a:cubicBezTo>
                <a:cubicBezTo>
                  <a:pt x="860" y="215"/>
                  <a:pt x="861" y="215"/>
                  <a:pt x="862" y="216"/>
                </a:cubicBezTo>
                <a:cubicBezTo>
                  <a:pt x="862" y="217"/>
                  <a:pt x="862" y="218"/>
                  <a:pt x="861" y="219"/>
                </a:cubicBezTo>
                <a:cubicBezTo>
                  <a:pt x="859" y="221"/>
                  <a:pt x="856" y="222"/>
                  <a:pt x="854" y="224"/>
                </a:cubicBezTo>
                <a:cubicBezTo>
                  <a:pt x="853" y="224"/>
                  <a:pt x="853" y="224"/>
                  <a:pt x="853" y="224"/>
                </a:cubicBezTo>
                <a:close/>
                <a:moveTo>
                  <a:pt x="584" y="220"/>
                </a:moveTo>
                <a:cubicBezTo>
                  <a:pt x="584" y="220"/>
                  <a:pt x="583" y="220"/>
                  <a:pt x="583" y="219"/>
                </a:cubicBezTo>
                <a:cubicBezTo>
                  <a:pt x="580" y="217"/>
                  <a:pt x="578" y="215"/>
                  <a:pt x="576" y="213"/>
                </a:cubicBezTo>
                <a:cubicBezTo>
                  <a:pt x="575" y="212"/>
                  <a:pt x="575" y="211"/>
                  <a:pt x="576" y="210"/>
                </a:cubicBezTo>
                <a:cubicBezTo>
                  <a:pt x="577" y="209"/>
                  <a:pt x="578" y="209"/>
                  <a:pt x="579" y="210"/>
                </a:cubicBezTo>
                <a:cubicBezTo>
                  <a:pt x="581" y="212"/>
                  <a:pt x="583" y="214"/>
                  <a:pt x="586" y="216"/>
                </a:cubicBezTo>
                <a:cubicBezTo>
                  <a:pt x="586" y="217"/>
                  <a:pt x="587" y="218"/>
                  <a:pt x="586" y="219"/>
                </a:cubicBezTo>
                <a:cubicBezTo>
                  <a:pt x="585" y="219"/>
                  <a:pt x="585" y="220"/>
                  <a:pt x="584" y="220"/>
                </a:cubicBezTo>
                <a:close/>
                <a:moveTo>
                  <a:pt x="871" y="212"/>
                </a:moveTo>
                <a:cubicBezTo>
                  <a:pt x="870" y="212"/>
                  <a:pt x="869" y="212"/>
                  <a:pt x="869" y="211"/>
                </a:cubicBezTo>
                <a:cubicBezTo>
                  <a:pt x="868" y="210"/>
                  <a:pt x="868" y="209"/>
                  <a:pt x="869" y="208"/>
                </a:cubicBezTo>
                <a:cubicBezTo>
                  <a:pt x="876" y="203"/>
                  <a:pt x="876" y="203"/>
                  <a:pt x="876" y="203"/>
                </a:cubicBezTo>
                <a:cubicBezTo>
                  <a:pt x="877" y="202"/>
                  <a:pt x="879" y="203"/>
                  <a:pt x="879" y="204"/>
                </a:cubicBezTo>
                <a:cubicBezTo>
                  <a:pt x="880" y="205"/>
                  <a:pt x="880" y="206"/>
                  <a:pt x="879" y="207"/>
                </a:cubicBezTo>
                <a:cubicBezTo>
                  <a:pt x="872" y="212"/>
                  <a:pt x="872" y="212"/>
                  <a:pt x="872" y="212"/>
                </a:cubicBezTo>
                <a:cubicBezTo>
                  <a:pt x="871" y="212"/>
                  <a:pt x="871" y="212"/>
                  <a:pt x="871" y="212"/>
                </a:cubicBezTo>
                <a:close/>
                <a:moveTo>
                  <a:pt x="73" y="205"/>
                </a:moveTo>
                <a:cubicBezTo>
                  <a:pt x="73" y="205"/>
                  <a:pt x="72" y="205"/>
                  <a:pt x="72" y="204"/>
                </a:cubicBezTo>
                <a:cubicBezTo>
                  <a:pt x="71" y="204"/>
                  <a:pt x="70" y="203"/>
                  <a:pt x="71" y="201"/>
                </a:cubicBezTo>
                <a:cubicBezTo>
                  <a:pt x="72" y="199"/>
                  <a:pt x="74" y="196"/>
                  <a:pt x="75" y="194"/>
                </a:cubicBezTo>
                <a:cubicBezTo>
                  <a:pt x="75" y="193"/>
                  <a:pt x="77" y="192"/>
                  <a:pt x="78" y="193"/>
                </a:cubicBezTo>
                <a:cubicBezTo>
                  <a:pt x="79" y="193"/>
                  <a:pt x="79" y="195"/>
                  <a:pt x="79" y="196"/>
                </a:cubicBezTo>
                <a:cubicBezTo>
                  <a:pt x="77" y="198"/>
                  <a:pt x="76" y="201"/>
                  <a:pt x="75" y="203"/>
                </a:cubicBezTo>
                <a:cubicBezTo>
                  <a:pt x="75" y="204"/>
                  <a:pt x="74" y="205"/>
                  <a:pt x="73" y="205"/>
                </a:cubicBezTo>
                <a:close/>
                <a:moveTo>
                  <a:pt x="569" y="204"/>
                </a:moveTo>
                <a:cubicBezTo>
                  <a:pt x="568" y="204"/>
                  <a:pt x="567" y="204"/>
                  <a:pt x="567" y="204"/>
                </a:cubicBezTo>
                <a:cubicBezTo>
                  <a:pt x="565" y="202"/>
                  <a:pt x="563" y="200"/>
                  <a:pt x="561" y="197"/>
                </a:cubicBezTo>
                <a:cubicBezTo>
                  <a:pt x="560" y="197"/>
                  <a:pt x="560" y="195"/>
                  <a:pt x="561" y="194"/>
                </a:cubicBezTo>
                <a:cubicBezTo>
                  <a:pt x="562" y="194"/>
                  <a:pt x="563" y="194"/>
                  <a:pt x="564" y="194"/>
                </a:cubicBezTo>
                <a:cubicBezTo>
                  <a:pt x="566" y="197"/>
                  <a:pt x="568" y="199"/>
                  <a:pt x="570" y="201"/>
                </a:cubicBezTo>
                <a:cubicBezTo>
                  <a:pt x="571" y="202"/>
                  <a:pt x="571" y="203"/>
                  <a:pt x="570" y="204"/>
                </a:cubicBezTo>
                <a:cubicBezTo>
                  <a:pt x="570" y="204"/>
                  <a:pt x="569" y="204"/>
                  <a:pt x="569" y="204"/>
                </a:cubicBezTo>
                <a:close/>
                <a:moveTo>
                  <a:pt x="888" y="199"/>
                </a:moveTo>
                <a:cubicBezTo>
                  <a:pt x="888" y="199"/>
                  <a:pt x="887" y="199"/>
                  <a:pt x="887" y="199"/>
                </a:cubicBezTo>
                <a:cubicBezTo>
                  <a:pt x="886" y="198"/>
                  <a:pt x="886" y="196"/>
                  <a:pt x="887" y="195"/>
                </a:cubicBezTo>
                <a:cubicBezTo>
                  <a:pt x="894" y="190"/>
                  <a:pt x="894" y="190"/>
                  <a:pt x="894" y="190"/>
                </a:cubicBezTo>
                <a:cubicBezTo>
                  <a:pt x="895" y="190"/>
                  <a:pt x="897" y="190"/>
                  <a:pt x="897" y="191"/>
                </a:cubicBezTo>
                <a:cubicBezTo>
                  <a:pt x="898" y="192"/>
                  <a:pt x="898" y="193"/>
                  <a:pt x="897" y="194"/>
                </a:cubicBezTo>
                <a:cubicBezTo>
                  <a:pt x="890" y="199"/>
                  <a:pt x="890" y="199"/>
                  <a:pt x="890" y="199"/>
                </a:cubicBezTo>
                <a:cubicBezTo>
                  <a:pt x="889" y="199"/>
                  <a:pt x="889" y="199"/>
                  <a:pt x="888" y="199"/>
                </a:cubicBezTo>
                <a:close/>
                <a:moveTo>
                  <a:pt x="554" y="188"/>
                </a:moveTo>
                <a:cubicBezTo>
                  <a:pt x="553" y="188"/>
                  <a:pt x="552" y="188"/>
                  <a:pt x="552" y="188"/>
                </a:cubicBezTo>
                <a:cubicBezTo>
                  <a:pt x="550" y="186"/>
                  <a:pt x="548" y="183"/>
                  <a:pt x="546" y="181"/>
                </a:cubicBezTo>
                <a:cubicBezTo>
                  <a:pt x="545" y="180"/>
                  <a:pt x="545" y="179"/>
                  <a:pt x="546" y="178"/>
                </a:cubicBezTo>
                <a:cubicBezTo>
                  <a:pt x="547" y="177"/>
                  <a:pt x="549" y="177"/>
                  <a:pt x="549" y="178"/>
                </a:cubicBezTo>
                <a:cubicBezTo>
                  <a:pt x="551" y="181"/>
                  <a:pt x="553" y="183"/>
                  <a:pt x="555" y="185"/>
                </a:cubicBezTo>
                <a:cubicBezTo>
                  <a:pt x="556" y="186"/>
                  <a:pt x="556" y="187"/>
                  <a:pt x="555" y="188"/>
                </a:cubicBezTo>
                <a:cubicBezTo>
                  <a:pt x="555" y="188"/>
                  <a:pt x="554" y="188"/>
                  <a:pt x="554" y="188"/>
                </a:cubicBezTo>
                <a:close/>
                <a:moveTo>
                  <a:pt x="906" y="187"/>
                </a:moveTo>
                <a:cubicBezTo>
                  <a:pt x="906" y="187"/>
                  <a:pt x="905" y="187"/>
                  <a:pt x="905" y="186"/>
                </a:cubicBezTo>
                <a:cubicBezTo>
                  <a:pt x="904" y="185"/>
                  <a:pt x="904" y="184"/>
                  <a:pt x="905" y="183"/>
                </a:cubicBezTo>
                <a:cubicBezTo>
                  <a:pt x="908" y="181"/>
                  <a:pt x="910" y="180"/>
                  <a:pt x="912" y="178"/>
                </a:cubicBezTo>
                <a:cubicBezTo>
                  <a:pt x="913" y="177"/>
                  <a:pt x="915" y="178"/>
                  <a:pt x="915" y="179"/>
                </a:cubicBezTo>
                <a:cubicBezTo>
                  <a:pt x="916" y="180"/>
                  <a:pt x="916" y="181"/>
                  <a:pt x="915" y="182"/>
                </a:cubicBezTo>
                <a:cubicBezTo>
                  <a:pt x="912" y="183"/>
                  <a:pt x="910" y="185"/>
                  <a:pt x="908" y="187"/>
                </a:cubicBezTo>
                <a:cubicBezTo>
                  <a:pt x="907" y="187"/>
                  <a:pt x="907" y="187"/>
                  <a:pt x="906" y="187"/>
                </a:cubicBezTo>
                <a:close/>
                <a:moveTo>
                  <a:pt x="83" y="185"/>
                </a:moveTo>
                <a:cubicBezTo>
                  <a:pt x="83" y="185"/>
                  <a:pt x="82" y="185"/>
                  <a:pt x="82" y="185"/>
                </a:cubicBezTo>
                <a:cubicBezTo>
                  <a:pt x="81" y="184"/>
                  <a:pt x="80" y="183"/>
                  <a:pt x="81" y="182"/>
                </a:cubicBezTo>
                <a:cubicBezTo>
                  <a:pt x="82" y="179"/>
                  <a:pt x="84" y="177"/>
                  <a:pt x="85" y="174"/>
                </a:cubicBezTo>
                <a:cubicBezTo>
                  <a:pt x="86" y="173"/>
                  <a:pt x="87" y="173"/>
                  <a:pt x="88" y="173"/>
                </a:cubicBezTo>
                <a:cubicBezTo>
                  <a:pt x="89" y="174"/>
                  <a:pt x="90" y="175"/>
                  <a:pt x="89" y="176"/>
                </a:cubicBezTo>
                <a:cubicBezTo>
                  <a:pt x="88" y="179"/>
                  <a:pt x="86" y="181"/>
                  <a:pt x="85" y="184"/>
                </a:cubicBezTo>
                <a:cubicBezTo>
                  <a:pt x="84" y="185"/>
                  <a:pt x="84" y="185"/>
                  <a:pt x="83" y="185"/>
                </a:cubicBezTo>
                <a:close/>
                <a:moveTo>
                  <a:pt x="924" y="175"/>
                </a:moveTo>
                <a:cubicBezTo>
                  <a:pt x="924" y="175"/>
                  <a:pt x="923" y="174"/>
                  <a:pt x="923" y="174"/>
                </a:cubicBezTo>
                <a:cubicBezTo>
                  <a:pt x="922" y="173"/>
                  <a:pt x="922" y="171"/>
                  <a:pt x="923" y="171"/>
                </a:cubicBezTo>
                <a:cubicBezTo>
                  <a:pt x="926" y="169"/>
                  <a:pt x="928" y="167"/>
                  <a:pt x="931" y="166"/>
                </a:cubicBezTo>
                <a:cubicBezTo>
                  <a:pt x="932" y="165"/>
                  <a:pt x="933" y="166"/>
                  <a:pt x="934" y="167"/>
                </a:cubicBezTo>
                <a:cubicBezTo>
                  <a:pt x="934" y="168"/>
                  <a:pt x="934" y="169"/>
                  <a:pt x="933" y="170"/>
                </a:cubicBezTo>
                <a:cubicBezTo>
                  <a:pt x="931" y="171"/>
                  <a:pt x="928" y="173"/>
                  <a:pt x="926" y="174"/>
                </a:cubicBezTo>
                <a:cubicBezTo>
                  <a:pt x="925" y="175"/>
                  <a:pt x="925" y="175"/>
                  <a:pt x="924" y="175"/>
                </a:cubicBezTo>
                <a:close/>
                <a:moveTo>
                  <a:pt x="539" y="172"/>
                </a:moveTo>
                <a:cubicBezTo>
                  <a:pt x="539" y="172"/>
                  <a:pt x="538" y="172"/>
                  <a:pt x="538" y="171"/>
                </a:cubicBezTo>
                <a:cubicBezTo>
                  <a:pt x="536" y="169"/>
                  <a:pt x="534" y="167"/>
                  <a:pt x="532" y="165"/>
                </a:cubicBezTo>
                <a:cubicBezTo>
                  <a:pt x="531" y="164"/>
                  <a:pt x="531" y="162"/>
                  <a:pt x="532" y="162"/>
                </a:cubicBezTo>
                <a:cubicBezTo>
                  <a:pt x="533" y="161"/>
                  <a:pt x="534" y="161"/>
                  <a:pt x="535" y="162"/>
                </a:cubicBezTo>
                <a:cubicBezTo>
                  <a:pt x="537" y="164"/>
                  <a:pt x="539" y="166"/>
                  <a:pt x="541" y="168"/>
                </a:cubicBezTo>
                <a:cubicBezTo>
                  <a:pt x="542" y="169"/>
                  <a:pt x="542" y="171"/>
                  <a:pt x="541" y="172"/>
                </a:cubicBezTo>
                <a:cubicBezTo>
                  <a:pt x="540" y="172"/>
                  <a:pt x="540" y="172"/>
                  <a:pt x="539" y="172"/>
                </a:cubicBezTo>
                <a:close/>
                <a:moveTo>
                  <a:pt x="94" y="166"/>
                </a:moveTo>
                <a:cubicBezTo>
                  <a:pt x="93" y="166"/>
                  <a:pt x="93" y="166"/>
                  <a:pt x="92" y="166"/>
                </a:cubicBezTo>
                <a:cubicBezTo>
                  <a:pt x="91" y="165"/>
                  <a:pt x="91" y="164"/>
                  <a:pt x="92" y="163"/>
                </a:cubicBezTo>
                <a:cubicBezTo>
                  <a:pt x="93" y="160"/>
                  <a:pt x="95" y="158"/>
                  <a:pt x="96" y="155"/>
                </a:cubicBezTo>
                <a:cubicBezTo>
                  <a:pt x="97" y="154"/>
                  <a:pt x="98" y="154"/>
                  <a:pt x="99" y="155"/>
                </a:cubicBezTo>
                <a:cubicBezTo>
                  <a:pt x="100" y="155"/>
                  <a:pt x="100" y="156"/>
                  <a:pt x="100" y="158"/>
                </a:cubicBezTo>
                <a:cubicBezTo>
                  <a:pt x="98" y="160"/>
                  <a:pt x="97" y="163"/>
                  <a:pt x="95" y="165"/>
                </a:cubicBezTo>
                <a:cubicBezTo>
                  <a:pt x="95" y="166"/>
                  <a:pt x="94" y="166"/>
                  <a:pt x="94" y="166"/>
                </a:cubicBezTo>
                <a:close/>
                <a:moveTo>
                  <a:pt x="943" y="163"/>
                </a:moveTo>
                <a:cubicBezTo>
                  <a:pt x="942" y="163"/>
                  <a:pt x="941" y="163"/>
                  <a:pt x="941" y="162"/>
                </a:cubicBezTo>
                <a:cubicBezTo>
                  <a:pt x="940" y="161"/>
                  <a:pt x="941" y="160"/>
                  <a:pt x="942" y="159"/>
                </a:cubicBezTo>
                <a:cubicBezTo>
                  <a:pt x="944" y="157"/>
                  <a:pt x="947" y="156"/>
                  <a:pt x="949" y="154"/>
                </a:cubicBezTo>
                <a:cubicBezTo>
                  <a:pt x="950" y="154"/>
                  <a:pt x="952" y="154"/>
                  <a:pt x="952" y="155"/>
                </a:cubicBezTo>
                <a:cubicBezTo>
                  <a:pt x="953" y="156"/>
                  <a:pt x="953" y="158"/>
                  <a:pt x="952" y="158"/>
                </a:cubicBezTo>
                <a:cubicBezTo>
                  <a:pt x="949" y="160"/>
                  <a:pt x="947" y="161"/>
                  <a:pt x="944" y="163"/>
                </a:cubicBezTo>
                <a:cubicBezTo>
                  <a:pt x="944" y="163"/>
                  <a:pt x="943" y="163"/>
                  <a:pt x="943" y="163"/>
                </a:cubicBezTo>
                <a:close/>
                <a:moveTo>
                  <a:pt x="525" y="155"/>
                </a:moveTo>
                <a:cubicBezTo>
                  <a:pt x="524" y="155"/>
                  <a:pt x="524" y="155"/>
                  <a:pt x="523" y="155"/>
                </a:cubicBezTo>
                <a:cubicBezTo>
                  <a:pt x="518" y="148"/>
                  <a:pt x="518" y="148"/>
                  <a:pt x="518" y="148"/>
                </a:cubicBezTo>
                <a:cubicBezTo>
                  <a:pt x="517" y="147"/>
                  <a:pt x="517" y="146"/>
                  <a:pt x="518" y="145"/>
                </a:cubicBezTo>
                <a:cubicBezTo>
                  <a:pt x="519" y="144"/>
                  <a:pt x="520" y="144"/>
                  <a:pt x="521" y="145"/>
                </a:cubicBezTo>
                <a:cubicBezTo>
                  <a:pt x="527" y="152"/>
                  <a:pt x="527" y="152"/>
                  <a:pt x="527" y="152"/>
                </a:cubicBezTo>
                <a:cubicBezTo>
                  <a:pt x="527" y="153"/>
                  <a:pt x="527" y="154"/>
                  <a:pt x="526" y="155"/>
                </a:cubicBezTo>
                <a:cubicBezTo>
                  <a:pt x="526" y="155"/>
                  <a:pt x="526" y="155"/>
                  <a:pt x="525" y="155"/>
                </a:cubicBezTo>
                <a:close/>
                <a:moveTo>
                  <a:pt x="962" y="152"/>
                </a:moveTo>
                <a:cubicBezTo>
                  <a:pt x="961" y="152"/>
                  <a:pt x="960" y="152"/>
                  <a:pt x="960" y="151"/>
                </a:cubicBezTo>
                <a:cubicBezTo>
                  <a:pt x="959" y="150"/>
                  <a:pt x="960" y="148"/>
                  <a:pt x="961" y="148"/>
                </a:cubicBezTo>
                <a:cubicBezTo>
                  <a:pt x="963" y="146"/>
                  <a:pt x="966" y="145"/>
                  <a:pt x="969" y="144"/>
                </a:cubicBezTo>
                <a:cubicBezTo>
                  <a:pt x="970" y="143"/>
                  <a:pt x="971" y="144"/>
                  <a:pt x="971" y="145"/>
                </a:cubicBezTo>
                <a:cubicBezTo>
                  <a:pt x="972" y="146"/>
                  <a:pt x="972" y="147"/>
                  <a:pt x="971" y="148"/>
                </a:cubicBezTo>
                <a:cubicBezTo>
                  <a:pt x="968" y="149"/>
                  <a:pt x="965" y="150"/>
                  <a:pt x="963" y="152"/>
                </a:cubicBezTo>
                <a:cubicBezTo>
                  <a:pt x="963" y="152"/>
                  <a:pt x="962" y="152"/>
                  <a:pt x="962" y="152"/>
                </a:cubicBezTo>
                <a:close/>
                <a:moveTo>
                  <a:pt x="105" y="147"/>
                </a:moveTo>
                <a:cubicBezTo>
                  <a:pt x="104" y="147"/>
                  <a:pt x="104" y="147"/>
                  <a:pt x="104" y="147"/>
                </a:cubicBezTo>
                <a:cubicBezTo>
                  <a:pt x="103" y="146"/>
                  <a:pt x="102" y="145"/>
                  <a:pt x="103" y="144"/>
                </a:cubicBezTo>
                <a:cubicBezTo>
                  <a:pt x="105" y="142"/>
                  <a:pt x="106" y="139"/>
                  <a:pt x="108" y="137"/>
                </a:cubicBezTo>
                <a:cubicBezTo>
                  <a:pt x="108" y="136"/>
                  <a:pt x="110" y="135"/>
                  <a:pt x="111" y="136"/>
                </a:cubicBezTo>
                <a:cubicBezTo>
                  <a:pt x="112" y="137"/>
                  <a:pt x="112" y="138"/>
                  <a:pt x="111" y="139"/>
                </a:cubicBezTo>
                <a:cubicBezTo>
                  <a:pt x="110" y="142"/>
                  <a:pt x="108" y="144"/>
                  <a:pt x="107" y="146"/>
                </a:cubicBezTo>
                <a:cubicBezTo>
                  <a:pt x="106" y="147"/>
                  <a:pt x="106" y="147"/>
                  <a:pt x="105" y="147"/>
                </a:cubicBezTo>
                <a:close/>
                <a:moveTo>
                  <a:pt x="981" y="142"/>
                </a:moveTo>
                <a:cubicBezTo>
                  <a:pt x="981" y="142"/>
                  <a:pt x="980" y="142"/>
                  <a:pt x="979" y="141"/>
                </a:cubicBezTo>
                <a:cubicBezTo>
                  <a:pt x="979" y="140"/>
                  <a:pt x="979" y="138"/>
                  <a:pt x="980" y="138"/>
                </a:cubicBezTo>
                <a:cubicBezTo>
                  <a:pt x="983" y="137"/>
                  <a:pt x="986" y="135"/>
                  <a:pt x="988" y="134"/>
                </a:cubicBezTo>
                <a:cubicBezTo>
                  <a:pt x="990" y="134"/>
                  <a:pt x="991" y="134"/>
                  <a:pt x="991" y="135"/>
                </a:cubicBezTo>
                <a:cubicBezTo>
                  <a:pt x="992" y="137"/>
                  <a:pt x="991" y="138"/>
                  <a:pt x="990" y="138"/>
                </a:cubicBezTo>
                <a:cubicBezTo>
                  <a:pt x="988" y="139"/>
                  <a:pt x="985" y="141"/>
                  <a:pt x="982" y="142"/>
                </a:cubicBezTo>
                <a:cubicBezTo>
                  <a:pt x="982" y="142"/>
                  <a:pt x="982" y="142"/>
                  <a:pt x="981" y="142"/>
                </a:cubicBezTo>
                <a:close/>
                <a:moveTo>
                  <a:pt x="511" y="139"/>
                </a:moveTo>
                <a:cubicBezTo>
                  <a:pt x="510" y="139"/>
                  <a:pt x="510" y="138"/>
                  <a:pt x="509" y="138"/>
                </a:cubicBezTo>
                <a:cubicBezTo>
                  <a:pt x="504" y="131"/>
                  <a:pt x="504" y="131"/>
                  <a:pt x="504" y="131"/>
                </a:cubicBezTo>
                <a:cubicBezTo>
                  <a:pt x="503" y="130"/>
                  <a:pt x="503" y="129"/>
                  <a:pt x="504" y="128"/>
                </a:cubicBezTo>
                <a:cubicBezTo>
                  <a:pt x="505" y="127"/>
                  <a:pt x="506" y="127"/>
                  <a:pt x="507" y="128"/>
                </a:cubicBezTo>
                <a:cubicBezTo>
                  <a:pt x="513" y="135"/>
                  <a:pt x="513" y="135"/>
                  <a:pt x="513" y="135"/>
                </a:cubicBezTo>
                <a:cubicBezTo>
                  <a:pt x="513" y="136"/>
                  <a:pt x="513" y="137"/>
                  <a:pt x="512" y="138"/>
                </a:cubicBezTo>
                <a:cubicBezTo>
                  <a:pt x="512" y="138"/>
                  <a:pt x="512" y="139"/>
                  <a:pt x="511" y="139"/>
                </a:cubicBezTo>
                <a:close/>
                <a:moveTo>
                  <a:pt x="1001" y="134"/>
                </a:moveTo>
                <a:cubicBezTo>
                  <a:pt x="1001" y="134"/>
                  <a:pt x="1000" y="133"/>
                  <a:pt x="999" y="132"/>
                </a:cubicBezTo>
                <a:cubicBezTo>
                  <a:pt x="999" y="131"/>
                  <a:pt x="1000" y="130"/>
                  <a:pt x="1001" y="129"/>
                </a:cubicBezTo>
                <a:cubicBezTo>
                  <a:pt x="1003" y="128"/>
                  <a:pt x="1006" y="127"/>
                  <a:pt x="1009" y="126"/>
                </a:cubicBezTo>
                <a:cubicBezTo>
                  <a:pt x="1010" y="126"/>
                  <a:pt x="1011" y="127"/>
                  <a:pt x="1012" y="128"/>
                </a:cubicBezTo>
                <a:cubicBezTo>
                  <a:pt x="1012" y="129"/>
                  <a:pt x="1012" y="130"/>
                  <a:pt x="1010" y="131"/>
                </a:cubicBezTo>
                <a:cubicBezTo>
                  <a:pt x="1008" y="132"/>
                  <a:pt x="1005" y="132"/>
                  <a:pt x="1002" y="133"/>
                </a:cubicBezTo>
                <a:cubicBezTo>
                  <a:pt x="1002" y="134"/>
                  <a:pt x="1002" y="134"/>
                  <a:pt x="1001" y="134"/>
                </a:cubicBezTo>
                <a:close/>
                <a:moveTo>
                  <a:pt x="117" y="129"/>
                </a:moveTo>
                <a:cubicBezTo>
                  <a:pt x="116" y="129"/>
                  <a:pt x="116" y="129"/>
                  <a:pt x="116" y="129"/>
                </a:cubicBezTo>
                <a:cubicBezTo>
                  <a:pt x="115" y="128"/>
                  <a:pt x="114" y="127"/>
                  <a:pt x="115" y="126"/>
                </a:cubicBezTo>
                <a:cubicBezTo>
                  <a:pt x="117" y="123"/>
                  <a:pt x="119" y="121"/>
                  <a:pt x="120" y="119"/>
                </a:cubicBezTo>
                <a:cubicBezTo>
                  <a:pt x="121" y="118"/>
                  <a:pt x="122" y="118"/>
                  <a:pt x="123" y="118"/>
                </a:cubicBezTo>
                <a:cubicBezTo>
                  <a:pt x="124" y="119"/>
                  <a:pt x="124" y="120"/>
                  <a:pt x="124" y="121"/>
                </a:cubicBezTo>
                <a:cubicBezTo>
                  <a:pt x="122" y="124"/>
                  <a:pt x="120" y="126"/>
                  <a:pt x="119" y="128"/>
                </a:cubicBezTo>
                <a:cubicBezTo>
                  <a:pt x="118" y="129"/>
                  <a:pt x="118" y="129"/>
                  <a:pt x="117" y="129"/>
                </a:cubicBezTo>
                <a:close/>
                <a:moveTo>
                  <a:pt x="1022" y="127"/>
                </a:moveTo>
                <a:cubicBezTo>
                  <a:pt x="1021" y="127"/>
                  <a:pt x="1020" y="126"/>
                  <a:pt x="1020" y="125"/>
                </a:cubicBezTo>
                <a:cubicBezTo>
                  <a:pt x="1020" y="124"/>
                  <a:pt x="1021" y="123"/>
                  <a:pt x="1022" y="123"/>
                </a:cubicBezTo>
                <a:cubicBezTo>
                  <a:pt x="1025" y="122"/>
                  <a:pt x="1027" y="121"/>
                  <a:pt x="1030" y="120"/>
                </a:cubicBezTo>
                <a:cubicBezTo>
                  <a:pt x="1031" y="120"/>
                  <a:pt x="1033" y="121"/>
                  <a:pt x="1033" y="122"/>
                </a:cubicBezTo>
                <a:cubicBezTo>
                  <a:pt x="1033" y="123"/>
                  <a:pt x="1032" y="124"/>
                  <a:pt x="1031" y="125"/>
                </a:cubicBezTo>
                <a:cubicBezTo>
                  <a:pt x="1028" y="125"/>
                  <a:pt x="1026" y="126"/>
                  <a:pt x="1023" y="127"/>
                </a:cubicBezTo>
                <a:cubicBezTo>
                  <a:pt x="1023" y="127"/>
                  <a:pt x="1022" y="127"/>
                  <a:pt x="1022" y="127"/>
                </a:cubicBezTo>
                <a:close/>
                <a:moveTo>
                  <a:pt x="1139" y="122"/>
                </a:moveTo>
                <a:cubicBezTo>
                  <a:pt x="1139" y="122"/>
                  <a:pt x="1139" y="122"/>
                  <a:pt x="1139" y="122"/>
                </a:cubicBezTo>
                <a:cubicBezTo>
                  <a:pt x="1136" y="122"/>
                  <a:pt x="1133" y="121"/>
                  <a:pt x="1130" y="121"/>
                </a:cubicBezTo>
                <a:cubicBezTo>
                  <a:pt x="1129" y="121"/>
                  <a:pt x="1128" y="119"/>
                  <a:pt x="1128" y="118"/>
                </a:cubicBezTo>
                <a:cubicBezTo>
                  <a:pt x="1129" y="117"/>
                  <a:pt x="1130" y="116"/>
                  <a:pt x="1131" y="116"/>
                </a:cubicBezTo>
                <a:cubicBezTo>
                  <a:pt x="1134" y="117"/>
                  <a:pt x="1137" y="117"/>
                  <a:pt x="1140" y="118"/>
                </a:cubicBezTo>
                <a:cubicBezTo>
                  <a:pt x="1141" y="118"/>
                  <a:pt x="1142" y="119"/>
                  <a:pt x="1141" y="120"/>
                </a:cubicBezTo>
                <a:cubicBezTo>
                  <a:pt x="1141" y="121"/>
                  <a:pt x="1140" y="122"/>
                  <a:pt x="1139" y="122"/>
                </a:cubicBezTo>
                <a:close/>
                <a:moveTo>
                  <a:pt x="1044" y="122"/>
                </a:moveTo>
                <a:cubicBezTo>
                  <a:pt x="1043" y="122"/>
                  <a:pt x="1042" y="121"/>
                  <a:pt x="1041" y="120"/>
                </a:cubicBezTo>
                <a:cubicBezTo>
                  <a:pt x="1041" y="119"/>
                  <a:pt x="1042" y="118"/>
                  <a:pt x="1043" y="118"/>
                </a:cubicBezTo>
                <a:cubicBezTo>
                  <a:pt x="1046" y="117"/>
                  <a:pt x="1049" y="117"/>
                  <a:pt x="1052" y="116"/>
                </a:cubicBezTo>
                <a:cubicBezTo>
                  <a:pt x="1053" y="116"/>
                  <a:pt x="1054" y="117"/>
                  <a:pt x="1054" y="118"/>
                </a:cubicBezTo>
                <a:cubicBezTo>
                  <a:pt x="1055" y="119"/>
                  <a:pt x="1054" y="120"/>
                  <a:pt x="1053" y="121"/>
                </a:cubicBezTo>
                <a:cubicBezTo>
                  <a:pt x="1050" y="121"/>
                  <a:pt x="1047" y="122"/>
                  <a:pt x="1044" y="122"/>
                </a:cubicBezTo>
                <a:cubicBezTo>
                  <a:pt x="1044" y="122"/>
                  <a:pt x="1044" y="122"/>
                  <a:pt x="1044" y="122"/>
                </a:cubicBezTo>
                <a:close/>
                <a:moveTo>
                  <a:pt x="497" y="122"/>
                </a:moveTo>
                <a:cubicBezTo>
                  <a:pt x="496" y="122"/>
                  <a:pt x="496" y="122"/>
                  <a:pt x="495" y="121"/>
                </a:cubicBezTo>
                <a:cubicBezTo>
                  <a:pt x="493" y="119"/>
                  <a:pt x="492" y="117"/>
                  <a:pt x="490" y="114"/>
                </a:cubicBezTo>
                <a:cubicBezTo>
                  <a:pt x="489" y="113"/>
                  <a:pt x="489" y="112"/>
                  <a:pt x="490" y="111"/>
                </a:cubicBezTo>
                <a:cubicBezTo>
                  <a:pt x="491" y="111"/>
                  <a:pt x="492" y="111"/>
                  <a:pt x="493" y="112"/>
                </a:cubicBezTo>
                <a:cubicBezTo>
                  <a:pt x="495" y="114"/>
                  <a:pt x="497" y="116"/>
                  <a:pt x="499" y="118"/>
                </a:cubicBezTo>
                <a:cubicBezTo>
                  <a:pt x="499" y="119"/>
                  <a:pt x="499" y="121"/>
                  <a:pt x="498" y="121"/>
                </a:cubicBezTo>
                <a:cubicBezTo>
                  <a:pt x="498" y="122"/>
                  <a:pt x="498" y="122"/>
                  <a:pt x="497" y="122"/>
                </a:cubicBezTo>
                <a:close/>
                <a:moveTo>
                  <a:pt x="1118" y="119"/>
                </a:moveTo>
                <a:cubicBezTo>
                  <a:pt x="1117" y="119"/>
                  <a:pt x="1117" y="119"/>
                  <a:pt x="1117" y="119"/>
                </a:cubicBezTo>
                <a:cubicBezTo>
                  <a:pt x="1114" y="119"/>
                  <a:pt x="1112" y="119"/>
                  <a:pt x="1109" y="118"/>
                </a:cubicBezTo>
                <a:cubicBezTo>
                  <a:pt x="1107" y="118"/>
                  <a:pt x="1107" y="117"/>
                  <a:pt x="1107" y="116"/>
                </a:cubicBezTo>
                <a:cubicBezTo>
                  <a:pt x="1107" y="115"/>
                  <a:pt x="1108" y="114"/>
                  <a:pt x="1109" y="114"/>
                </a:cubicBezTo>
                <a:cubicBezTo>
                  <a:pt x="1112" y="114"/>
                  <a:pt x="1115" y="115"/>
                  <a:pt x="1118" y="115"/>
                </a:cubicBezTo>
                <a:cubicBezTo>
                  <a:pt x="1119" y="115"/>
                  <a:pt x="1120" y="116"/>
                  <a:pt x="1120" y="117"/>
                </a:cubicBezTo>
                <a:cubicBezTo>
                  <a:pt x="1120" y="118"/>
                  <a:pt x="1119" y="119"/>
                  <a:pt x="1118" y="119"/>
                </a:cubicBezTo>
                <a:close/>
                <a:moveTo>
                  <a:pt x="1065" y="119"/>
                </a:moveTo>
                <a:cubicBezTo>
                  <a:pt x="1064" y="119"/>
                  <a:pt x="1063" y="118"/>
                  <a:pt x="1063" y="117"/>
                </a:cubicBezTo>
                <a:cubicBezTo>
                  <a:pt x="1063" y="116"/>
                  <a:pt x="1064" y="115"/>
                  <a:pt x="1065" y="115"/>
                </a:cubicBezTo>
                <a:cubicBezTo>
                  <a:pt x="1068" y="114"/>
                  <a:pt x="1071" y="114"/>
                  <a:pt x="1074" y="114"/>
                </a:cubicBezTo>
                <a:cubicBezTo>
                  <a:pt x="1075" y="114"/>
                  <a:pt x="1076" y="115"/>
                  <a:pt x="1076" y="116"/>
                </a:cubicBezTo>
                <a:cubicBezTo>
                  <a:pt x="1076" y="117"/>
                  <a:pt x="1075" y="118"/>
                  <a:pt x="1074" y="118"/>
                </a:cubicBezTo>
                <a:cubicBezTo>
                  <a:pt x="1071" y="119"/>
                  <a:pt x="1068" y="119"/>
                  <a:pt x="1065" y="119"/>
                </a:cubicBezTo>
                <a:cubicBezTo>
                  <a:pt x="1065" y="119"/>
                  <a:pt x="1065" y="119"/>
                  <a:pt x="1065" y="119"/>
                </a:cubicBezTo>
                <a:close/>
                <a:moveTo>
                  <a:pt x="1096" y="118"/>
                </a:moveTo>
                <a:cubicBezTo>
                  <a:pt x="1096" y="118"/>
                  <a:pt x="1096" y="118"/>
                  <a:pt x="1096" y="118"/>
                </a:cubicBezTo>
                <a:cubicBezTo>
                  <a:pt x="1093" y="118"/>
                  <a:pt x="1090" y="118"/>
                  <a:pt x="1087" y="118"/>
                </a:cubicBezTo>
                <a:cubicBezTo>
                  <a:pt x="1086" y="118"/>
                  <a:pt x="1085" y="117"/>
                  <a:pt x="1085" y="116"/>
                </a:cubicBezTo>
                <a:cubicBezTo>
                  <a:pt x="1085" y="115"/>
                  <a:pt x="1086" y="114"/>
                  <a:pt x="1087" y="114"/>
                </a:cubicBezTo>
                <a:cubicBezTo>
                  <a:pt x="1090" y="113"/>
                  <a:pt x="1093" y="113"/>
                  <a:pt x="1096" y="114"/>
                </a:cubicBezTo>
                <a:cubicBezTo>
                  <a:pt x="1097" y="114"/>
                  <a:pt x="1098" y="115"/>
                  <a:pt x="1098" y="116"/>
                </a:cubicBezTo>
                <a:cubicBezTo>
                  <a:pt x="1098" y="117"/>
                  <a:pt x="1097" y="118"/>
                  <a:pt x="1096" y="118"/>
                </a:cubicBezTo>
                <a:close/>
                <a:moveTo>
                  <a:pt x="130" y="112"/>
                </a:moveTo>
                <a:cubicBezTo>
                  <a:pt x="129" y="112"/>
                  <a:pt x="129" y="112"/>
                  <a:pt x="129" y="111"/>
                </a:cubicBezTo>
                <a:cubicBezTo>
                  <a:pt x="128" y="111"/>
                  <a:pt x="127" y="109"/>
                  <a:pt x="128" y="108"/>
                </a:cubicBezTo>
                <a:cubicBezTo>
                  <a:pt x="130" y="106"/>
                  <a:pt x="132" y="104"/>
                  <a:pt x="134" y="101"/>
                </a:cubicBezTo>
                <a:cubicBezTo>
                  <a:pt x="134" y="100"/>
                  <a:pt x="136" y="100"/>
                  <a:pt x="137" y="101"/>
                </a:cubicBezTo>
                <a:cubicBezTo>
                  <a:pt x="138" y="102"/>
                  <a:pt x="138" y="103"/>
                  <a:pt x="137" y="104"/>
                </a:cubicBezTo>
                <a:cubicBezTo>
                  <a:pt x="135" y="106"/>
                  <a:pt x="133" y="109"/>
                  <a:pt x="132" y="111"/>
                </a:cubicBezTo>
                <a:cubicBezTo>
                  <a:pt x="131" y="111"/>
                  <a:pt x="131" y="112"/>
                  <a:pt x="130" y="112"/>
                </a:cubicBezTo>
                <a:close/>
                <a:moveTo>
                  <a:pt x="483" y="105"/>
                </a:moveTo>
                <a:cubicBezTo>
                  <a:pt x="482" y="105"/>
                  <a:pt x="482" y="105"/>
                  <a:pt x="481" y="104"/>
                </a:cubicBezTo>
                <a:cubicBezTo>
                  <a:pt x="479" y="102"/>
                  <a:pt x="477" y="100"/>
                  <a:pt x="475" y="98"/>
                </a:cubicBezTo>
                <a:cubicBezTo>
                  <a:pt x="475" y="97"/>
                  <a:pt x="475" y="96"/>
                  <a:pt x="476" y="95"/>
                </a:cubicBezTo>
                <a:cubicBezTo>
                  <a:pt x="476" y="94"/>
                  <a:pt x="478" y="94"/>
                  <a:pt x="479" y="95"/>
                </a:cubicBezTo>
                <a:cubicBezTo>
                  <a:pt x="481" y="97"/>
                  <a:pt x="483" y="99"/>
                  <a:pt x="484" y="102"/>
                </a:cubicBezTo>
                <a:cubicBezTo>
                  <a:pt x="485" y="103"/>
                  <a:pt x="485" y="104"/>
                  <a:pt x="484" y="105"/>
                </a:cubicBezTo>
                <a:cubicBezTo>
                  <a:pt x="484" y="105"/>
                  <a:pt x="483" y="105"/>
                  <a:pt x="483" y="105"/>
                </a:cubicBezTo>
                <a:close/>
                <a:moveTo>
                  <a:pt x="144" y="95"/>
                </a:moveTo>
                <a:cubicBezTo>
                  <a:pt x="143" y="95"/>
                  <a:pt x="143" y="95"/>
                  <a:pt x="142" y="94"/>
                </a:cubicBezTo>
                <a:cubicBezTo>
                  <a:pt x="142" y="94"/>
                  <a:pt x="141" y="92"/>
                  <a:pt x="142" y="91"/>
                </a:cubicBezTo>
                <a:cubicBezTo>
                  <a:pt x="144" y="89"/>
                  <a:pt x="146" y="87"/>
                  <a:pt x="148" y="85"/>
                </a:cubicBezTo>
                <a:cubicBezTo>
                  <a:pt x="149" y="84"/>
                  <a:pt x="150" y="84"/>
                  <a:pt x="151" y="85"/>
                </a:cubicBezTo>
                <a:cubicBezTo>
                  <a:pt x="152" y="85"/>
                  <a:pt x="152" y="87"/>
                  <a:pt x="151" y="88"/>
                </a:cubicBezTo>
                <a:cubicBezTo>
                  <a:pt x="149" y="90"/>
                  <a:pt x="147" y="92"/>
                  <a:pt x="146" y="94"/>
                </a:cubicBezTo>
                <a:cubicBezTo>
                  <a:pt x="145" y="95"/>
                  <a:pt x="144" y="95"/>
                  <a:pt x="144" y="95"/>
                </a:cubicBezTo>
                <a:close/>
                <a:moveTo>
                  <a:pt x="468" y="89"/>
                </a:moveTo>
                <a:cubicBezTo>
                  <a:pt x="468" y="89"/>
                  <a:pt x="467" y="89"/>
                  <a:pt x="467" y="88"/>
                </a:cubicBezTo>
                <a:cubicBezTo>
                  <a:pt x="465" y="86"/>
                  <a:pt x="463" y="84"/>
                  <a:pt x="461" y="82"/>
                </a:cubicBezTo>
                <a:cubicBezTo>
                  <a:pt x="460" y="81"/>
                  <a:pt x="460" y="80"/>
                  <a:pt x="461" y="79"/>
                </a:cubicBezTo>
                <a:cubicBezTo>
                  <a:pt x="462" y="78"/>
                  <a:pt x="463" y="78"/>
                  <a:pt x="464" y="79"/>
                </a:cubicBezTo>
                <a:cubicBezTo>
                  <a:pt x="466" y="81"/>
                  <a:pt x="468" y="83"/>
                  <a:pt x="470" y="85"/>
                </a:cubicBezTo>
                <a:cubicBezTo>
                  <a:pt x="471" y="86"/>
                  <a:pt x="471" y="88"/>
                  <a:pt x="470" y="88"/>
                </a:cubicBezTo>
                <a:cubicBezTo>
                  <a:pt x="469" y="89"/>
                  <a:pt x="469" y="89"/>
                  <a:pt x="468" y="89"/>
                </a:cubicBezTo>
                <a:close/>
                <a:moveTo>
                  <a:pt x="159" y="79"/>
                </a:moveTo>
                <a:cubicBezTo>
                  <a:pt x="158" y="79"/>
                  <a:pt x="158" y="79"/>
                  <a:pt x="157" y="78"/>
                </a:cubicBezTo>
                <a:cubicBezTo>
                  <a:pt x="156" y="77"/>
                  <a:pt x="156" y="76"/>
                  <a:pt x="157" y="75"/>
                </a:cubicBezTo>
                <a:cubicBezTo>
                  <a:pt x="159" y="73"/>
                  <a:pt x="161" y="71"/>
                  <a:pt x="163" y="69"/>
                </a:cubicBezTo>
                <a:cubicBezTo>
                  <a:pt x="164" y="68"/>
                  <a:pt x="166" y="68"/>
                  <a:pt x="167" y="69"/>
                </a:cubicBezTo>
                <a:cubicBezTo>
                  <a:pt x="167" y="70"/>
                  <a:pt x="167" y="71"/>
                  <a:pt x="167" y="72"/>
                </a:cubicBezTo>
                <a:cubicBezTo>
                  <a:pt x="164" y="74"/>
                  <a:pt x="162" y="76"/>
                  <a:pt x="160" y="78"/>
                </a:cubicBezTo>
                <a:cubicBezTo>
                  <a:pt x="160" y="79"/>
                  <a:pt x="159" y="79"/>
                  <a:pt x="159" y="79"/>
                </a:cubicBezTo>
                <a:close/>
                <a:moveTo>
                  <a:pt x="453" y="73"/>
                </a:moveTo>
                <a:cubicBezTo>
                  <a:pt x="452" y="73"/>
                  <a:pt x="452" y="73"/>
                  <a:pt x="452" y="73"/>
                </a:cubicBezTo>
                <a:cubicBezTo>
                  <a:pt x="449" y="71"/>
                  <a:pt x="447" y="69"/>
                  <a:pt x="445" y="67"/>
                </a:cubicBezTo>
                <a:cubicBezTo>
                  <a:pt x="444" y="66"/>
                  <a:pt x="444" y="64"/>
                  <a:pt x="445" y="63"/>
                </a:cubicBezTo>
                <a:cubicBezTo>
                  <a:pt x="446" y="63"/>
                  <a:pt x="447" y="63"/>
                  <a:pt x="448" y="63"/>
                </a:cubicBezTo>
                <a:cubicBezTo>
                  <a:pt x="450" y="65"/>
                  <a:pt x="452" y="67"/>
                  <a:pt x="455" y="70"/>
                </a:cubicBezTo>
                <a:cubicBezTo>
                  <a:pt x="455" y="70"/>
                  <a:pt x="455" y="72"/>
                  <a:pt x="455" y="73"/>
                </a:cubicBezTo>
                <a:cubicBezTo>
                  <a:pt x="454" y="73"/>
                  <a:pt x="454" y="73"/>
                  <a:pt x="453" y="73"/>
                </a:cubicBezTo>
                <a:close/>
                <a:moveTo>
                  <a:pt x="175" y="64"/>
                </a:moveTo>
                <a:cubicBezTo>
                  <a:pt x="174" y="64"/>
                  <a:pt x="173" y="64"/>
                  <a:pt x="173" y="63"/>
                </a:cubicBezTo>
                <a:cubicBezTo>
                  <a:pt x="172" y="62"/>
                  <a:pt x="172" y="61"/>
                  <a:pt x="173" y="60"/>
                </a:cubicBezTo>
                <a:cubicBezTo>
                  <a:pt x="175" y="58"/>
                  <a:pt x="178" y="56"/>
                  <a:pt x="180" y="54"/>
                </a:cubicBezTo>
                <a:cubicBezTo>
                  <a:pt x="181" y="53"/>
                  <a:pt x="182" y="54"/>
                  <a:pt x="183" y="55"/>
                </a:cubicBezTo>
                <a:cubicBezTo>
                  <a:pt x="184" y="55"/>
                  <a:pt x="184" y="57"/>
                  <a:pt x="183" y="58"/>
                </a:cubicBezTo>
                <a:cubicBezTo>
                  <a:pt x="180" y="59"/>
                  <a:pt x="178" y="61"/>
                  <a:pt x="176" y="63"/>
                </a:cubicBezTo>
                <a:cubicBezTo>
                  <a:pt x="176" y="64"/>
                  <a:pt x="175" y="64"/>
                  <a:pt x="175" y="64"/>
                </a:cubicBezTo>
                <a:close/>
                <a:moveTo>
                  <a:pt x="437" y="58"/>
                </a:moveTo>
                <a:cubicBezTo>
                  <a:pt x="437" y="58"/>
                  <a:pt x="436" y="58"/>
                  <a:pt x="436" y="58"/>
                </a:cubicBezTo>
                <a:cubicBezTo>
                  <a:pt x="433" y="56"/>
                  <a:pt x="431" y="54"/>
                  <a:pt x="429" y="52"/>
                </a:cubicBezTo>
                <a:cubicBezTo>
                  <a:pt x="428" y="51"/>
                  <a:pt x="428" y="50"/>
                  <a:pt x="429" y="49"/>
                </a:cubicBezTo>
                <a:cubicBezTo>
                  <a:pt x="430" y="48"/>
                  <a:pt x="431" y="48"/>
                  <a:pt x="432" y="49"/>
                </a:cubicBezTo>
                <a:cubicBezTo>
                  <a:pt x="434" y="51"/>
                  <a:pt x="436" y="53"/>
                  <a:pt x="439" y="55"/>
                </a:cubicBezTo>
                <a:cubicBezTo>
                  <a:pt x="439" y="55"/>
                  <a:pt x="440" y="57"/>
                  <a:pt x="439" y="58"/>
                </a:cubicBezTo>
                <a:cubicBezTo>
                  <a:pt x="438" y="58"/>
                  <a:pt x="438" y="58"/>
                  <a:pt x="437" y="58"/>
                </a:cubicBezTo>
                <a:close/>
                <a:moveTo>
                  <a:pt x="191" y="50"/>
                </a:moveTo>
                <a:cubicBezTo>
                  <a:pt x="191" y="50"/>
                  <a:pt x="190" y="50"/>
                  <a:pt x="190" y="49"/>
                </a:cubicBezTo>
                <a:cubicBezTo>
                  <a:pt x="189" y="48"/>
                  <a:pt x="189" y="47"/>
                  <a:pt x="190" y="46"/>
                </a:cubicBezTo>
                <a:cubicBezTo>
                  <a:pt x="192" y="44"/>
                  <a:pt x="195" y="42"/>
                  <a:pt x="197" y="41"/>
                </a:cubicBezTo>
                <a:cubicBezTo>
                  <a:pt x="198" y="40"/>
                  <a:pt x="199" y="40"/>
                  <a:pt x="200" y="41"/>
                </a:cubicBezTo>
                <a:cubicBezTo>
                  <a:pt x="201" y="42"/>
                  <a:pt x="201" y="44"/>
                  <a:pt x="200" y="44"/>
                </a:cubicBezTo>
                <a:cubicBezTo>
                  <a:pt x="197" y="46"/>
                  <a:pt x="195" y="48"/>
                  <a:pt x="193" y="49"/>
                </a:cubicBezTo>
                <a:cubicBezTo>
                  <a:pt x="192" y="50"/>
                  <a:pt x="192" y="50"/>
                  <a:pt x="191" y="50"/>
                </a:cubicBezTo>
                <a:close/>
                <a:moveTo>
                  <a:pt x="420" y="44"/>
                </a:moveTo>
                <a:cubicBezTo>
                  <a:pt x="420" y="44"/>
                  <a:pt x="419" y="44"/>
                  <a:pt x="419" y="44"/>
                </a:cubicBezTo>
                <a:cubicBezTo>
                  <a:pt x="417" y="42"/>
                  <a:pt x="414" y="41"/>
                  <a:pt x="412" y="39"/>
                </a:cubicBezTo>
                <a:cubicBezTo>
                  <a:pt x="411" y="38"/>
                  <a:pt x="411" y="37"/>
                  <a:pt x="411" y="36"/>
                </a:cubicBezTo>
                <a:cubicBezTo>
                  <a:pt x="412" y="35"/>
                  <a:pt x="414" y="35"/>
                  <a:pt x="414" y="35"/>
                </a:cubicBezTo>
                <a:cubicBezTo>
                  <a:pt x="417" y="37"/>
                  <a:pt x="419" y="39"/>
                  <a:pt x="422" y="41"/>
                </a:cubicBezTo>
                <a:cubicBezTo>
                  <a:pt x="423" y="41"/>
                  <a:pt x="423" y="43"/>
                  <a:pt x="422" y="44"/>
                </a:cubicBezTo>
                <a:cubicBezTo>
                  <a:pt x="422" y="44"/>
                  <a:pt x="421" y="44"/>
                  <a:pt x="420" y="44"/>
                </a:cubicBezTo>
                <a:close/>
                <a:moveTo>
                  <a:pt x="209" y="37"/>
                </a:moveTo>
                <a:cubicBezTo>
                  <a:pt x="209" y="37"/>
                  <a:pt x="208" y="37"/>
                  <a:pt x="207" y="36"/>
                </a:cubicBezTo>
                <a:cubicBezTo>
                  <a:pt x="207" y="35"/>
                  <a:pt x="207" y="34"/>
                  <a:pt x="208" y="33"/>
                </a:cubicBezTo>
                <a:cubicBezTo>
                  <a:pt x="211" y="32"/>
                  <a:pt x="213" y="30"/>
                  <a:pt x="216" y="29"/>
                </a:cubicBezTo>
                <a:cubicBezTo>
                  <a:pt x="217" y="28"/>
                  <a:pt x="218" y="28"/>
                  <a:pt x="219" y="29"/>
                </a:cubicBezTo>
                <a:cubicBezTo>
                  <a:pt x="219" y="30"/>
                  <a:pt x="219" y="32"/>
                  <a:pt x="218" y="32"/>
                </a:cubicBezTo>
                <a:cubicBezTo>
                  <a:pt x="215" y="34"/>
                  <a:pt x="213" y="35"/>
                  <a:pt x="210" y="37"/>
                </a:cubicBezTo>
                <a:cubicBezTo>
                  <a:pt x="210" y="37"/>
                  <a:pt x="210" y="37"/>
                  <a:pt x="209" y="37"/>
                </a:cubicBezTo>
                <a:close/>
                <a:moveTo>
                  <a:pt x="402" y="32"/>
                </a:moveTo>
                <a:cubicBezTo>
                  <a:pt x="402" y="32"/>
                  <a:pt x="402" y="32"/>
                  <a:pt x="401" y="32"/>
                </a:cubicBezTo>
                <a:cubicBezTo>
                  <a:pt x="399" y="30"/>
                  <a:pt x="396" y="29"/>
                  <a:pt x="394" y="27"/>
                </a:cubicBezTo>
                <a:cubicBezTo>
                  <a:pt x="393" y="27"/>
                  <a:pt x="392" y="25"/>
                  <a:pt x="393" y="24"/>
                </a:cubicBezTo>
                <a:cubicBezTo>
                  <a:pt x="394" y="23"/>
                  <a:pt x="395" y="23"/>
                  <a:pt x="396" y="23"/>
                </a:cubicBezTo>
                <a:cubicBezTo>
                  <a:pt x="398" y="25"/>
                  <a:pt x="401" y="26"/>
                  <a:pt x="404" y="28"/>
                </a:cubicBezTo>
                <a:cubicBezTo>
                  <a:pt x="405" y="29"/>
                  <a:pt x="405" y="30"/>
                  <a:pt x="404" y="31"/>
                </a:cubicBezTo>
                <a:cubicBezTo>
                  <a:pt x="404" y="32"/>
                  <a:pt x="403" y="32"/>
                  <a:pt x="402" y="32"/>
                </a:cubicBezTo>
                <a:close/>
                <a:moveTo>
                  <a:pt x="228" y="26"/>
                </a:moveTo>
                <a:cubicBezTo>
                  <a:pt x="227" y="26"/>
                  <a:pt x="227" y="26"/>
                  <a:pt x="226" y="25"/>
                </a:cubicBezTo>
                <a:cubicBezTo>
                  <a:pt x="226" y="24"/>
                  <a:pt x="226" y="23"/>
                  <a:pt x="227" y="22"/>
                </a:cubicBezTo>
                <a:cubicBezTo>
                  <a:pt x="230" y="21"/>
                  <a:pt x="232" y="19"/>
                  <a:pt x="235" y="18"/>
                </a:cubicBezTo>
                <a:cubicBezTo>
                  <a:pt x="236" y="18"/>
                  <a:pt x="237" y="18"/>
                  <a:pt x="238" y="19"/>
                </a:cubicBezTo>
                <a:cubicBezTo>
                  <a:pt x="238" y="20"/>
                  <a:pt x="238" y="22"/>
                  <a:pt x="237" y="22"/>
                </a:cubicBezTo>
                <a:cubicBezTo>
                  <a:pt x="234" y="23"/>
                  <a:pt x="232" y="25"/>
                  <a:pt x="229" y="26"/>
                </a:cubicBezTo>
                <a:cubicBezTo>
                  <a:pt x="229" y="26"/>
                  <a:pt x="228" y="26"/>
                  <a:pt x="228" y="26"/>
                </a:cubicBezTo>
                <a:close/>
                <a:moveTo>
                  <a:pt x="383" y="21"/>
                </a:moveTo>
                <a:cubicBezTo>
                  <a:pt x="383" y="21"/>
                  <a:pt x="383" y="21"/>
                  <a:pt x="382" y="21"/>
                </a:cubicBezTo>
                <a:cubicBezTo>
                  <a:pt x="380" y="20"/>
                  <a:pt x="377" y="19"/>
                  <a:pt x="375" y="18"/>
                </a:cubicBezTo>
                <a:cubicBezTo>
                  <a:pt x="373" y="17"/>
                  <a:pt x="373" y="16"/>
                  <a:pt x="373" y="15"/>
                </a:cubicBezTo>
                <a:cubicBezTo>
                  <a:pt x="374" y="14"/>
                  <a:pt x="375" y="13"/>
                  <a:pt x="376" y="14"/>
                </a:cubicBezTo>
                <a:cubicBezTo>
                  <a:pt x="379" y="15"/>
                  <a:pt x="382" y="16"/>
                  <a:pt x="384" y="17"/>
                </a:cubicBezTo>
                <a:cubicBezTo>
                  <a:pt x="385" y="18"/>
                  <a:pt x="386" y="19"/>
                  <a:pt x="385" y="20"/>
                </a:cubicBezTo>
                <a:cubicBezTo>
                  <a:pt x="385" y="21"/>
                  <a:pt x="384" y="21"/>
                  <a:pt x="383" y="21"/>
                </a:cubicBezTo>
                <a:close/>
                <a:moveTo>
                  <a:pt x="248" y="17"/>
                </a:moveTo>
                <a:cubicBezTo>
                  <a:pt x="247" y="17"/>
                  <a:pt x="246" y="17"/>
                  <a:pt x="246" y="16"/>
                </a:cubicBezTo>
                <a:cubicBezTo>
                  <a:pt x="245" y="15"/>
                  <a:pt x="246" y="13"/>
                  <a:pt x="247" y="13"/>
                </a:cubicBezTo>
                <a:cubicBezTo>
                  <a:pt x="250" y="12"/>
                  <a:pt x="253" y="11"/>
                  <a:pt x="255" y="10"/>
                </a:cubicBezTo>
                <a:cubicBezTo>
                  <a:pt x="257" y="9"/>
                  <a:pt x="258" y="10"/>
                  <a:pt x="258" y="11"/>
                </a:cubicBezTo>
                <a:cubicBezTo>
                  <a:pt x="259" y="12"/>
                  <a:pt x="258" y="13"/>
                  <a:pt x="257" y="14"/>
                </a:cubicBezTo>
                <a:cubicBezTo>
                  <a:pt x="254" y="15"/>
                  <a:pt x="251" y="16"/>
                  <a:pt x="249" y="17"/>
                </a:cubicBezTo>
                <a:cubicBezTo>
                  <a:pt x="248" y="17"/>
                  <a:pt x="248" y="17"/>
                  <a:pt x="248" y="17"/>
                </a:cubicBezTo>
                <a:close/>
                <a:moveTo>
                  <a:pt x="363" y="13"/>
                </a:moveTo>
                <a:cubicBezTo>
                  <a:pt x="363" y="13"/>
                  <a:pt x="363" y="13"/>
                  <a:pt x="362" y="13"/>
                </a:cubicBezTo>
                <a:cubicBezTo>
                  <a:pt x="360" y="12"/>
                  <a:pt x="357" y="11"/>
                  <a:pt x="354" y="10"/>
                </a:cubicBezTo>
                <a:cubicBezTo>
                  <a:pt x="353" y="10"/>
                  <a:pt x="352" y="9"/>
                  <a:pt x="353" y="8"/>
                </a:cubicBezTo>
                <a:cubicBezTo>
                  <a:pt x="353" y="7"/>
                  <a:pt x="354" y="6"/>
                  <a:pt x="355" y="6"/>
                </a:cubicBezTo>
                <a:cubicBezTo>
                  <a:pt x="358" y="7"/>
                  <a:pt x="361" y="8"/>
                  <a:pt x="364" y="9"/>
                </a:cubicBezTo>
                <a:cubicBezTo>
                  <a:pt x="365" y="9"/>
                  <a:pt x="366" y="10"/>
                  <a:pt x="365" y="12"/>
                </a:cubicBezTo>
                <a:cubicBezTo>
                  <a:pt x="365" y="12"/>
                  <a:pt x="364" y="13"/>
                  <a:pt x="363" y="13"/>
                </a:cubicBezTo>
                <a:close/>
                <a:moveTo>
                  <a:pt x="269" y="10"/>
                </a:moveTo>
                <a:cubicBezTo>
                  <a:pt x="268" y="10"/>
                  <a:pt x="267" y="9"/>
                  <a:pt x="267" y="8"/>
                </a:cubicBezTo>
                <a:cubicBezTo>
                  <a:pt x="266" y="7"/>
                  <a:pt x="267" y="6"/>
                  <a:pt x="268" y="6"/>
                </a:cubicBezTo>
                <a:cubicBezTo>
                  <a:pt x="271" y="5"/>
                  <a:pt x="274" y="4"/>
                  <a:pt x="277" y="4"/>
                </a:cubicBezTo>
                <a:cubicBezTo>
                  <a:pt x="278" y="3"/>
                  <a:pt x="279" y="4"/>
                  <a:pt x="279" y="5"/>
                </a:cubicBezTo>
                <a:cubicBezTo>
                  <a:pt x="280" y="7"/>
                  <a:pt x="279" y="8"/>
                  <a:pt x="278" y="8"/>
                </a:cubicBezTo>
                <a:cubicBezTo>
                  <a:pt x="275" y="9"/>
                  <a:pt x="272" y="9"/>
                  <a:pt x="269" y="10"/>
                </a:cubicBezTo>
                <a:cubicBezTo>
                  <a:pt x="269" y="10"/>
                  <a:pt x="269" y="10"/>
                  <a:pt x="269" y="10"/>
                </a:cubicBezTo>
                <a:close/>
                <a:moveTo>
                  <a:pt x="342" y="7"/>
                </a:moveTo>
                <a:cubicBezTo>
                  <a:pt x="342" y="7"/>
                  <a:pt x="342" y="7"/>
                  <a:pt x="342" y="7"/>
                </a:cubicBezTo>
                <a:cubicBezTo>
                  <a:pt x="340" y="7"/>
                  <a:pt x="337" y="7"/>
                  <a:pt x="335" y="6"/>
                </a:cubicBezTo>
                <a:cubicBezTo>
                  <a:pt x="333" y="6"/>
                  <a:pt x="333" y="6"/>
                  <a:pt x="333" y="6"/>
                </a:cubicBezTo>
                <a:cubicBezTo>
                  <a:pt x="332" y="6"/>
                  <a:pt x="331" y="5"/>
                  <a:pt x="331" y="3"/>
                </a:cubicBezTo>
                <a:cubicBezTo>
                  <a:pt x="332" y="2"/>
                  <a:pt x="333" y="1"/>
                  <a:pt x="334" y="2"/>
                </a:cubicBezTo>
                <a:cubicBezTo>
                  <a:pt x="336" y="2"/>
                  <a:pt x="336" y="2"/>
                  <a:pt x="336" y="2"/>
                </a:cubicBezTo>
                <a:cubicBezTo>
                  <a:pt x="338" y="2"/>
                  <a:pt x="340" y="3"/>
                  <a:pt x="343" y="3"/>
                </a:cubicBezTo>
                <a:cubicBezTo>
                  <a:pt x="344" y="3"/>
                  <a:pt x="344" y="4"/>
                  <a:pt x="344" y="6"/>
                </a:cubicBezTo>
                <a:cubicBezTo>
                  <a:pt x="344" y="7"/>
                  <a:pt x="343" y="7"/>
                  <a:pt x="342" y="7"/>
                </a:cubicBezTo>
                <a:close/>
                <a:moveTo>
                  <a:pt x="290" y="6"/>
                </a:moveTo>
                <a:cubicBezTo>
                  <a:pt x="289" y="6"/>
                  <a:pt x="288" y="5"/>
                  <a:pt x="288" y="4"/>
                </a:cubicBezTo>
                <a:cubicBezTo>
                  <a:pt x="288" y="3"/>
                  <a:pt x="289" y="2"/>
                  <a:pt x="290" y="1"/>
                </a:cubicBezTo>
                <a:cubicBezTo>
                  <a:pt x="293" y="1"/>
                  <a:pt x="296" y="1"/>
                  <a:pt x="298" y="1"/>
                </a:cubicBezTo>
                <a:cubicBezTo>
                  <a:pt x="300" y="0"/>
                  <a:pt x="301" y="1"/>
                  <a:pt x="301" y="3"/>
                </a:cubicBezTo>
                <a:cubicBezTo>
                  <a:pt x="301" y="4"/>
                  <a:pt x="300" y="5"/>
                  <a:pt x="299" y="5"/>
                </a:cubicBezTo>
                <a:cubicBezTo>
                  <a:pt x="296" y="5"/>
                  <a:pt x="293" y="5"/>
                  <a:pt x="290" y="6"/>
                </a:cubicBezTo>
                <a:cubicBezTo>
                  <a:pt x="290" y="6"/>
                  <a:pt x="290" y="6"/>
                  <a:pt x="290" y="6"/>
                </a:cubicBezTo>
                <a:close/>
                <a:moveTo>
                  <a:pt x="320" y="5"/>
                </a:moveTo>
                <a:cubicBezTo>
                  <a:pt x="320" y="5"/>
                  <a:pt x="320" y="5"/>
                  <a:pt x="320" y="5"/>
                </a:cubicBezTo>
                <a:cubicBezTo>
                  <a:pt x="317" y="4"/>
                  <a:pt x="315" y="4"/>
                  <a:pt x="312" y="4"/>
                </a:cubicBezTo>
                <a:cubicBezTo>
                  <a:pt x="311" y="4"/>
                  <a:pt x="310" y="3"/>
                  <a:pt x="310" y="2"/>
                </a:cubicBezTo>
                <a:cubicBezTo>
                  <a:pt x="310" y="1"/>
                  <a:pt x="311" y="0"/>
                  <a:pt x="312" y="0"/>
                </a:cubicBezTo>
                <a:cubicBezTo>
                  <a:pt x="312" y="0"/>
                  <a:pt x="312" y="0"/>
                  <a:pt x="312" y="0"/>
                </a:cubicBezTo>
                <a:cubicBezTo>
                  <a:pt x="315" y="0"/>
                  <a:pt x="318" y="0"/>
                  <a:pt x="321" y="0"/>
                </a:cubicBezTo>
                <a:cubicBezTo>
                  <a:pt x="322" y="0"/>
                  <a:pt x="323" y="1"/>
                  <a:pt x="323" y="3"/>
                </a:cubicBezTo>
                <a:cubicBezTo>
                  <a:pt x="323" y="4"/>
                  <a:pt x="322" y="5"/>
                  <a:pt x="320" y="5"/>
                </a:cubicBezTo>
                <a:close/>
              </a:path>
            </a:pathLst>
          </a:custGeom>
          <a:solidFill>
            <a:srgbClr val="BDB3BE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3" name="Freeform 91"/>
          <p:cNvSpPr>
            <a:spLocks noEditPoints="1"/>
          </p:cNvSpPr>
          <p:nvPr/>
        </p:nvSpPr>
        <p:spPr bwMode="auto">
          <a:xfrm flipH="1">
            <a:off x="4060" y="-547"/>
            <a:ext cx="1900940" cy="1927441"/>
          </a:xfrm>
          <a:custGeom>
            <a:gdLst>
              <a:gd name="T0" fmla="*/ 186 w 727"/>
              <a:gd name="T1" fmla="*/ 736 h 736"/>
              <a:gd name="T2" fmla="*/ 200 w 727"/>
              <a:gd name="T3" fmla="*/ 735 h 736"/>
              <a:gd name="T4" fmla="*/ 165 w 727"/>
              <a:gd name="T5" fmla="*/ 730 h 736"/>
              <a:gd name="T6" fmla="*/ 222 w 727"/>
              <a:gd name="T7" fmla="*/ 732 h 736"/>
              <a:gd name="T8" fmla="*/ 143 w 727"/>
              <a:gd name="T9" fmla="*/ 730 h 736"/>
              <a:gd name="T10" fmla="*/ 123 w 727"/>
              <a:gd name="T11" fmla="*/ 723 h 736"/>
              <a:gd name="T12" fmla="*/ 260 w 727"/>
              <a:gd name="T13" fmla="*/ 716 h 736"/>
              <a:gd name="T14" fmla="*/ 95 w 727"/>
              <a:gd name="T15" fmla="*/ 708 h 736"/>
              <a:gd name="T16" fmla="*/ 288 w 727"/>
              <a:gd name="T17" fmla="*/ 698 h 736"/>
              <a:gd name="T18" fmla="*/ 80 w 727"/>
              <a:gd name="T19" fmla="*/ 691 h 736"/>
              <a:gd name="T20" fmla="*/ 308 w 727"/>
              <a:gd name="T21" fmla="*/ 690 h 736"/>
              <a:gd name="T22" fmla="*/ 71 w 727"/>
              <a:gd name="T23" fmla="*/ 685 h 736"/>
              <a:gd name="T24" fmla="*/ 317 w 727"/>
              <a:gd name="T25" fmla="*/ 682 h 736"/>
              <a:gd name="T26" fmla="*/ 334 w 727"/>
              <a:gd name="T27" fmla="*/ 668 h 736"/>
              <a:gd name="T28" fmla="*/ 349 w 727"/>
              <a:gd name="T29" fmla="*/ 653 h 736"/>
              <a:gd name="T30" fmla="*/ 36 w 727"/>
              <a:gd name="T31" fmla="*/ 643 h 736"/>
              <a:gd name="T32" fmla="*/ 370 w 727"/>
              <a:gd name="T33" fmla="*/ 628 h 736"/>
              <a:gd name="T34" fmla="*/ 29 w 727"/>
              <a:gd name="T35" fmla="*/ 622 h 736"/>
              <a:gd name="T36" fmla="*/ 388 w 727"/>
              <a:gd name="T37" fmla="*/ 614 h 736"/>
              <a:gd name="T38" fmla="*/ 23 w 727"/>
              <a:gd name="T39" fmla="*/ 613 h 736"/>
              <a:gd name="T40" fmla="*/ 394 w 727"/>
              <a:gd name="T41" fmla="*/ 605 h 736"/>
              <a:gd name="T42" fmla="*/ 408 w 727"/>
              <a:gd name="T43" fmla="*/ 588 h 736"/>
              <a:gd name="T44" fmla="*/ 421 w 727"/>
              <a:gd name="T45" fmla="*/ 571 h 736"/>
              <a:gd name="T46" fmla="*/ 5 w 727"/>
              <a:gd name="T47" fmla="*/ 561 h 736"/>
              <a:gd name="T48" fmla="*/ 440 w 727"/>
              <a:gd name="T49" fmla="*/ 544 h 736"/>
              <a:gd name="T50" fmla="*/ 6 w 727"/>
              <a:gd name="T51" fmla="*/ 539 h 736"/>
              <a:gd name="T52" fmla="*/ 457 w 727"/>
              <a:gd name="T53" fmla="*/ 530 h 736"/>
              <a:gd name="T54" fmla="*/ 3 w 727"/>
              <a:gd name="T55" fmla="*/ 528 h 736"/>
              <a:gd name="T56" fmla="*/ 465 w 727"/>
              <a:gd name="T57" fmla="*/ 521 h 736"/>
              <a:gd name="T58" fmla="*/ 2 w 727"/>
              <a:gd name="T59" fmla="*/ 506 h 736"/>
              <a:gd name="T60" fmla="*/ 495 w 727"/>
              <a:gd name="T61" fmla="*/ 490 h 736"/>
              <a:gd name="T62" fmla="*/ 3 w 727"/>
              <a:gd name="T63" fmla="*/ 484 h 736"/>
              <a:gd name="T64" fmla="*/ 510 w 727"/>
              <a:gd name="T65" fmla="*/ 472 h 736"/>
              <a:gd name="T66" fmla="*/ 535 w 727"/>
              <a:gd name="T67" fmla="*/ 454 h 736"/>
              <a:gd name="T68" fmla="*/ 6 w 727"/>
              <a:gd name="T69" fmla="*/ 449 h 736"/>
              <a:gd name="T70" fmla="*/ 556 w 727"/>
              <a:gd name="T71" fmla="*/ 446 h 736"/>
              <a:gd name="T72" fmla="*/ 9 w 727"/>
              <a:gd name="T73" fmla="*/ 439 h 736"/>
              <a:gd name="T74" fmla="*/ 567 w 727"/>
              <a:gd name="T75" fmla="*/ 441 h 736"/>
              <a:gd name="T76" fmla="*/ 587 w 727"/>
              <a:gd name="T77" fmla="*/ 432 h 736"/>
              <a:gd name="T78" fmla="*/ 703 w 727"/>
              <a:gd name="T79" fmla="*/ 427 h 736"/>
              <a:gd name="T80" fmla="*/ 607 w 727"/>
              <a:gd name="T81" fmla="*/ 422 h 736"/>
              <a:gd name="T82" fmla="*/ 671 w 727"/>
              <a:gd name="T83" fmla="*/ 420 h 736"/>
              <a:gd name="T84" fmla="*/ 640 w 727"/>
              <a:gd name="T85" fmla="*/ 419 h 736"/>
              <a:gd name="T86" fmla="*/ 649 w 727"/>
              <a:gd name="T87" fmla="*/ 419 h 736"/>
              <a:gd name="T88" fmla="*/ 10 w 727"/>
              <a:gd name="T89" fmla="*/ 408 h 736"/>
              <a:gd name="T90" fmla="*/ 18 w 727"/>
              <a:gd name="T91" fmla="*/ 385 h 736"/>
              <a:gd name="T92" fmla="*/ 24 w 727"/>
              <a:gd name="T93" fmla="*/ 366 h 736"/>
              <a:gd name="T94" fmla="*/ 28 w 727"/>
              <a:gd name="T95" fmla="*/ 354 h 736"/>
              <a:gd name="T96" fmla="*/ 31 w 727"/>
              <a:gd name="T97" fmla="*/ 334 h 736"/>
              <a:gd name="T98" fmla="*/ 43 w 727"/>
              <a:gd name="T99" fmla="*/ 292 h 736"/>
              <a:gd name="T100" fmla="*/ 48 w 727"/>
              <a:gd name="T101" fmla="*/ 271 h 736"/>
              <a:gd name="T102" fmla="*/ 52 w 727"/>
              <a:gd name="T103" fmla="*/ 247 h 736"/>
              <a:gd name="T104" fmla="*/ 59 w 727"/>
              <a:gd name="T105" fmla="*/ 218 h 736"/>
              <a:gd name="T106" fmla="*/ 66 w 727"/>
              <a:gd name="T107" fmla="*/ 195 h 736"/>
              <a:gd name="T108" fmla="*/ 72 w 727"/>
              <a:gd name="T109" fmla="*/ 176 h 736"/>
              <a:gd name="T110" fmla="*/ 74 w 727"/>
              <a:gd name="T111" fmla="*/ 163 h 736"/>
              <a:gd name="T112" fmla="*/ 74 w 727"/>
              <a:gd name="T113" fmla="*/ 143 h 736"/>
              <a:gd name="T114" fmla="*/ 76 w 727"/>
              <a:gd name="T115" fmla="*/ 121 h 736"/>
              <a:gd name="T116" fmla="*/ 75 w 727"/>
              <a:gd name="T117" fmla="*/ 77 h 736"/>
              <a:gd name="T118" fmla="*/ 75 w 727"/>
              <a:gd name="T119" fmla="*/ 77 h 736"/>
              <a:gd name="T120" fmla="*/ 68 w 727"/>
              <a:gd name="T121" fmla="*/ 34 h 736"/>
              <a:gd name="T122" fmla="*/ 60 w 727"/>
              <a:gd name="T123" fmla="*/ 12 h 7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727" h="736">
                <a:moveTo>
                  <a:pt x="184" y="736"/>
                </a:moveTo>
                <a:cubicBezTo>
                  <a:pt x="182" y="736"/>
                  <a:pt x="180" y="736"/>
                  <a:pt x="178" y="736"/>
                </a:cubicBezTo>
                <a:cubicBezTo>
                  <a:pt x="176" y="736"/>
                  <a:pt x="175" y="735"/>
                  <a:pt x="176" y="734"/>
                </a:cubicBezTo>
                <a:cubicBezTo>
                  <a:pt x="176" y="732"/>
                  <a:pt x="177" y="731"/>
                  <a:pt x="178" y="731"/>
                </a:cubicBezTo>
                <a:cubicBezTo>
                  <a:pt x="180" y="732"/>
                  <a:pt x="182" y="732"/>
                  <a:pt x="184" y="732"/>
                </a:cubicBezTo>
                <a:cubicBezTo>
                  <a:pt x="186" y="732"/>
                  <a:pt x="186" y="732"/>
                  <a:pt x="186" y="732"/>
                </a:cubicBezTo>
                <a:cubicBezTo>
                  <a:pt x="186" y="732"/>
                  <a:pt x="186" y="732"/>
                  <a:pt x="186" y="732"/>
                </a:cubicBezTo>
                <a:cubicBezTo>
                  <a:pt x="188" y="732"/>
                  <a:pt x="189" y="733"/>
                  <a:pt x="189" y="734"/>
                </a:cubicBezTo>
                <a:cubicBezTo>
                  <a:pt x="189" y="735"/>
                  <a:pt x="188" y="736"/>
                  <a:pt x="186" y="736"/>
                </a:cubicBezTo>
                <a:cubicBezTo>
                  <a:pt x="184" y="736"/>
                  <a:pt x="184" y="736"/>
                  <a:pt x="184" y="736"/>
                </a:cubicBezTo>
                <a:cubicBezTo>
                  <a:pt x="184" y="736"/>
                  <a:pt x="184" y="736"/>
                  <a:pt x="184" y="736"/>
                </a:cubicBezTo>
                <a:close/>
                <a:moveTo>
                  <a:pt x="200" y="735"/>
                </a:moveTo>
                <a:cubicBezTo>
                  <a:pt x="198" y="735"/>
                  <a:pt x="197" y="734"/>
                  <a:pt x="197" y="733"/>
                </a:cubicBezTo>
                <a:cubicBezTo>
                  <a:pt x="197" y="732"/>
                  <a:pt x="198" y="731"/>
                  <a:pt x="199" y="731"/>
                </a:cubicBezTo>
                <a:cubicBezTo>
                  <a:pt x="202" y="731"/>
                  <a:pt x="205" y="730"/>
                  <a:pt x="208" y="730"/>
                </a:cubicBezTo>
                <a:cubicBezTo>
                  <a:pt x="209" y="730"/>
                  <a:pt x="210" y="730"/>
                  <a:pt x="210" y="732"/>
                </a:cubicBezTo>
                <a:cubicBezTo>
                  <a:pt x="211" y="733"/>
                  <a:pt x="210" y="734"/>
                  <a:pt x="209" y="734"/>
                </a:cubicBezTo>
                <a:cubicBezTo>
                  <a:pt x="206" y="735"/>
                  <a:pt x="203" y="735"/>
                  <a:pt x="200" y="735"/>
                </a:cubicBezTo>
                <a:cubicBezTo>
                  <a:pt x="200" y="735"/>
                  <a:pt x="200" y="735"/>
                  <a:pt x="200" y="735"/>
                </a:cubicBezTo>
                <a:close/>
                <a:moveTo>
                  <a:pt x="165" y="735"/>
                </a:moveTo>
                <a:cubicBezTo>
                  <a:pt x="165" y="735"/>
                  <a:pt x="164" y="735"/>
                  <a:pt x="164" y="735"/>
                </a:cubicBezTo>
                <a:cubicBezTo>
                  <a:pt x="163" y="735"/>
                  <a:pt x="161" y="734"/>
                  <a:pt x="160" y="734"/>
                </a:cubicBezTo>
                <a:cubicBezTo>
                  <a:pt x="158" y="734"/>
                  <a:pt x="157" y="734"/>
                  <a:pt x="156" y="733"/>
                </a:cubicBezTo>
                <a:cubicBezTo>
                  <a:pt x="154" y="733"/>
                  <a:pt x="154" y="732"/>
                  <a:pt x="154" y="731"/>
                </a:cubicBezTo>
                <a:cubicBezTo>
                  <a:pt x="154" y="730"/>
                  <a:pt x="155" y="729"/>
                  <a:pt x="156" y="729"/>
                </a:cubicBezTo>
                <a:cubicBezTo>
                  <a:pt x="158" y="729"/>
                  <a:pt x="159" y="730"/>
                  <a:pt x="160" y="730"/>
                </a:cubicBezTo>
                <a:cubicBezTo>
                  <a:pt x="162" y="730"/>
                  <a:pt x="163" y="730"/>
                  <a:pt x="165" y="730"/>
                </a:cubicBezTo>
                <a:cubicBezTo>
                  <a:pt x="166" y="731"/>
                  <a:pt x="167" y="732"/>
                  <a:pt x="167" y="733"/>
                </a:cubicBezTo>
                <a:cubicBezTo>
                  <a:pt x="167" y="734"/>
                  <a:pt x="166" y="735"/>
                  <a:pt x="165" y="735"/>
                </a:cubicBezTo>
                <a:close/>
                <a:moveTo>
                  <a:pt x="221" y="732"/>
                </a:moveTo>
                <a:cubicBezTo>
                  <a:pt x="220" y="732"/>
                  <a:pt x="219" y="731"/>
                  <a:pt x="219" y="730"/>
                </a:cubicBezTo>
                <a:cubicBezTo>
                  <a:pt x="219" y="729"/>
                  <a:pt x="219" y="728"/>
                  <a:pt x="221" y="727"/>
                </a:cubicBezTo>
                <a:cubicBezTo>
                  <a:pt x="223" y="727"/>
                  <a:pt x="226" y="726"/>
                  <a:pt x="229" y="725"/>
                </a:cubicBezTo>
                <a:cubicBezTo>
                  <a:pt x="230" y="725"/>
                  <a:pt x="231" y="726"/>
                  <a:pt x="232" y="727"/>
                </a:cubicBezTo>
                <a:cubicBezTo>
                  <a:pt x="232" y="728"/>
                  <a:pt x="231" y="729"/>
                  <a:pt x="230" y="729"/>
                </a:cubicBezTo>
                <a:cubicBezTo>
                  <a:pt x="227" y="730"/>
                  <a:pt x="224" y="731"/>
                  <a:pt x="222" y="732"/>
                </a:cubicBezTo>
                <a:cubicBezTo>
                  <a:pt x="221" y="732"/>
                  <a:pt x="221" y="732"/>
                  <a:pt x="221" y="732"/>
                </a:cubicBezTo>
                <a:close/>
                <a:moveTo>
                  <a:pt x="143" y="730"/>
                </a:moveTo>
                <a:cubicBezTo>
                  <a:pt x="143" y="730"/>
                  <a:pt x="143" y="730"/>
                  <a:pt x="143" y="730"/>
                </a:cubicBezTo>
                <a:cubicBezTo>
                  <a:pt x="140" y="730"/>
                  <a:pt x="137" y="729"/>
                  <a:pt x="134" y="728"/>
                </a:cubicBezTo>
                <a:cubicBezTo>
                  <a:pt x="133" y="727"/>
                  <a:pt x="132" y="726"/>
                  <a:pt x="133" y="725"/>
                </a:cubicBezTo>
                <a:cubicBezTo>
                  <a:pt x="133" y="724"/>
                  <a:pt x="134" y="723"/>
                  <a:pt x="136" y="724"/>
                </a:cubicBezTo>
                <a:cubicBezTo>
                  <a:pt x="138" y="724"/>
                  <a:pt x="141" y="725"/>
                  <a:pt x="144" y="726"/>
                </a:cubicBezTo>
                <a:cubicBezTo>
                  <a:pt x="145" y="726"/>
                  <a:pt x="146" y="728"/>
                  <a:pt x="145" y="729"/>
                </a:cubicBezTo>
                <a:cubicBezTo>
                  <a:pt x="145" y="730"/>
                  <a:pt x="144" y="730"/>
                  <a:pt x="143" y="730"/>
                </a:cubicBezTo>
                <a:close/>
                <a:moveTo>
                  <a:pt x="242" y="726"/>
                </a:moveTo>
                <a:cubicBezTo>
                  <a:pt x="241" y="726"/>
                  <a:pt x="240" y="725"/>
                  <a:pt x="240" y="724"/>
                </a:cubicBezTo>
                <a:cubicBezTo>
                  <a:pt x="240" y="723"/>
                  <a:pt x="240" y="722"/>
                  <a:pt x="241" y="721"/>
                </a:cubicBezTo>
                <a:cubicBezTo>
                  <a:pt x="244" y="720"/>
                  <a:pt x="247" y="719"/>
                  <a:pt x="249" y="718"/>
                </a:cubicBezTo>
                <a:cubicBezTo>
                  <a:pt x="250" y="718"/>
                  <a:pt x="252" y="718"/>
                  <a:pt x="252" y="719"/>
                </a:cubicBezTo>
                <a:cubicBezTo>
                  <a:pt x="253" y="721"/>
                  <a:pt x="252" y="722"/>
                  <a:pt x="251" y="722"/>
                </a:cubicBezTo>
                <a:cubicBezTo>
                  <a:pt x="248" y="723"/>
                  <a:pt x="245" y="724"/>
                  <a:pt x="243" y="725"/>
                </a:cubicBezTo>
                <a:cubicBezTo>
                  <a:pt x="242" y="726"/>
                  <a:pt x="242" y="726"/>
                  <a:pt x="242" y="726"/>
                </a:cubicBezTo>
                <a:close/>
                <a:moveTo>
                  <a:pt x="123" y="723"/>
                </a:moveTo>
                <a:cubicBezTo>
                  <a:pt x="122" y="723"/>
                  <a:pt x="122" y="723"/>
                  <a:pt x="122" y="723"/>
                </a:cubicBezTo>
                <a:cubicBezTo>
                  <a:pt x="119" y="722"/>
                  <a:pt x="116" y="720"/>
                  <a:pt x="114" y="719"/>
                </a:cubicBezTo>
                <a:cubicBezTo>
                  <a:pt x="113" y="718"/>
                  <a:pt x="112" y="717"/>
                  <a:pt x="113" y="716"/>
                </a:cubicBezTo>
                <a:cubicBezTo>
                  <a:pt x="113" y="715"/>
                  <a:pt x="115" y="715"/>
                  <a:pt x="116" y="715"/>
                </a:cubicBezTo>
                <a:cubicBezTo>
                  <a:pt x="118" y="716"/>
                  <a:pt x="121" y="718"/>
                  <a:pt x="124" y="719"/>
                </a:cubicBezTo>
                <a:cubicBezTo>
                  <a:pt x="125" y="719"/>
                  <a:pt x="125" y="721"/>
                  <a:pt x="125" y="722"/>
                </a:cubicBezTo>
                <a:cubicBezTo>
                  <a:pt x="124" y="723"/>
                  <a:pt x="124" y="723"/>
                  <a:pt x="123" y="723"/>
                </a:cubicBezTo>
                <a:close/>
                <a:moveTo>
                  <a:pt x="262" y="717"/>
                </a:moveTo>
                <a:cubicBezTo>
                  <a:pt x="261" y="717"/>
                  <a:pt x="261" y="717"/>
                  <a:pt x="260" y="716"/>
                </a:cubicBezTo>
                <a:cubicBezTo>
                  <a:pt x="260" y="715"/>
                  <a:pt x="260" y="714"/>
                  <a:pt x="261" y="713"/>
                </a:cubicBezTo>
                <a:cubicBezTo>
                  <a:pt x="264" y="712"/>
                  <a:pt x="266" y="711"/>
                  <a:pt x="269" y="709"/>
                </a:cubicBezTo>
                <a:cubicBezTo>
                  <a:pt x="270" y="709"/>
                  <a:pt x="271" y="709"/>
                  <a:pt x="272" y="710"/>
                </a:cubicBezTo>
                <a:cubicBezTo>
                  <a:pt x="272" y="711"/>
                  <a:pt x="272" y="713"/>
                  <a:pt x="271" y="713"/>
                </a:cubicBezTo>
                <a:cubicBezTo>
                  <a:pt x="268" y="714"/>
                  <a:pt x="266" y="716"/>
                  <a:pt x="263" y="717"/>
                </a:cubicBezTo>
                <a:cubicBezTo>
                  <a:pt x="263" y="717"/>
                  <a:pt x="262" y="717"/>
                  <a:pt x="262" y="717"/>
                </a:cubicBezTo>
                <a:close/>
                <a:moveTo>
                  <a:pt x="103" y="713"/>
                </a:moveTo>
                <a:cubicBezTo>
                  <a:pt x="103" y="713"/>
                  <a:pt x="103" y="713"/>
                  <a:pt x="102" y="713"/>
                </a:cubicBezTo>
                <a:cubicBezTo>
                  <a:pt x="100" y="711"/>
                  <a:pt x="97" y="709"/>
                  <a:pt x="95" y="708"/>
                </a:cubicBezTo>
                <a:cubicBezTo>
                  <a:pt x="94" y="707"/>
                  <a:pt x="94" y="706"/>
                  <a:pt x="94" y="705"/>
                </a:cubicBezTo>
                <a:cubicBezTo>
                  <a:pt x="95" y="704"/>
                  <a:pt x="96" y="703"/>
                  <a:pt x="97" y="704"/>
                </a:cubicBezTo>
                <a:cubicBezTo>
                  <a:pt x="100" y="706"/>
                  <a:pt x="102" y="707"/>
                  <a:pt x="105" y="709"/>
                </a:cubicBezTo>
                <a:cubicBezTo>
                  <a:pt x="106" y="709"/>
                  <a:pt x="106" y="711"/>
                  <a:pt x="105" y="712"/>
                </a:cubicBezTo>
                <a:cubicBezTo>
                  <a:pt x="105" y="712"/>
                  <a:pt x="104" y="713"/>
                  <a:pt x="103" y="713"/>
                </a:cubicBezTo>
                <a:close/>
                <a:moveTo>
                  <a:pt x="281" y="707"/>
                </a:moveTo>
                <a:cubicBezTo>
                  <a:pt x="281" y="707"/>
                  <a:pt x="280" y="707"/>
                  <a:pt x="280" y="706"/>
                </a:cubicBezTo>
                <a:cubicBezTo>
                  <a:pt x="279" y="705"/>
                  <a:pt x="279" y="704"/>
                  <a:pt x="280" y="703"/>
                </a:cubicBezTo>
                <a:cubicBezTo>
                  <a:pt x="283" y="701"/>
                  <a:pt x="285" y="700"/>
                  <a:pt x="288" y="698"/>
                </a:cubicBezTo>
                <a:cubicBezTo>
                  <a:pt x="289" y="698"/>
                  <a:pt x="290" y="698"/>
                  <a:pt x="291" y="699"/>
                </a:cubicBezTo>
                <a:cubicBezTo>
                  <a:pt x="291" y="700"/>
                  <a:pt x="291" y="701"/>
                  <a:pt x="290" y="702"/>
                </a:cubicBezTo>
                <a:cubicBezTo>
                  <a:pt x="288" y="704"/>
                  <a:pt x="285" y="705"/>
                  <a:pt x="283" y="707"/>
                </a:cubicBezTo>
                <a:cubicBezTo>
                  <a:pt x="282" y="707"/>
                  <a:pt x="282" y="707"/>
                  <a:pt x="281" y="707"/>
                </a:cubicBezTo>
                <a:close/>
                <a:moveTo>
                  <a:pt x="86" y="700"/>
                </a:moveTo>
                <a:cubicBezTo>
                  <a:pt x="85" y="700"/>
                  <a:pt x="85" y="700"/>
                  <a:pt x="84" y="700"/>
                </a:cubicBezTo>
                <a:cubicBezTo>
                  <a:pt x="82" y="698"/>
                  <a:pt x="80" y="696"/>
                  <a:pt x="78" y="694"/>
                </a:cubicBezTo>
                <a:cubicBezTo>
                  <a:pt x="77" y="693"/>
                  <a:pt x="77" y="692"/>
                  <a:pt x="77" y="691"/>
                </a:cubicBezTo>
                <a:cubicBezTo>
                  <a:pt x="78" y="690"/>
                  <a:pt x="80" y="690"/>
                  <a:pt x="80" y="691"/>
                </a:cubicBezTo>
                <a:cubicBezTo>
                  <a:pt x="83" y="693"/>
                  <a:pt x="85" y="695"/>
                  <a:pt x="87" y="696"/>
                </a:cubicBezTo>
                <a:cubicBezTo>
                  <a:pt x="88" y="697"/>
                  <a:pt x="88" y="698"/>
                  <a:pt x="87" y="699"/>
                </a:cubicBezTo>
                <a:cubicBezTo>
                  <a:pt x="87" y="700"/>
                  <a:pt x="86" y="700"/>
                  <a:pt x="86" y="700"/>
                </a:cubicBezTo>
                <a:close/>
                <a:moveTo>
                  <a:pt x="300" y="695"/>
                </a:moveTo>
                <a:cubicBezTo>
                  <a:pt x="299" y="695"/>
                  <a:pt x="298" y="695"/>
                  <a:pt x="298" y="694"/>
                </a:cubicBezTo>
                <a:cubicBezTo>
                  <a:pt x="297" y="693"/>
                  <a:pt x="298" y="692"/>
                  <a:pt x="299" y="691"/>
                </a:cubicBezTo>
                <a:cubicBezTo>
                  <a:pt x="301" y="690"/>
                  <a:pt x="303" y="688"/>
                  <a:pt x="306" y="686"/>
                </a:cubicBezTo>
                <a:cubicBezTo>
                  <a:pt x="307" y="686"/>
                  <a:pt x="308" y="686"/>
                  <a:pt x="309" y="687"/>
                </a:cubicBezTo>
                <a:cubicBezTo>
                  <a:pt x="309" y="688"/>
                  <a:pt x="309" y="689"/>
                  <a:pt x="308" y="690"/>
                </a:cubicBezTo>
                <a:cubicBezTo>
                  <a:pt x="306" y="692"/>
                  <a:pt x="304" y="693"/>
                  <a:pt x="301" y="695"/>
                </a:cubicBezTo>
                <a:cubicBezTo>
                  <a:pt x="301" y="695"/>
                  <a:pt x="300" y="695"/>
                  <a:pt x="300" y="695"/>
                </a:cubicBezTo>
                <a:close/>
                <a:moveTo>
                  <a:pt x="69" y="686"/>
                </a:moveTo>
                <a:cubicBezTo>
                  <a:pt x="69" y="686"/>
                  <a:pt x="68" y="685"/>
                  <a:pt x="68" y="685"/>
                </a:cubicBezTo>
                <a:cubicBezTo>
                  <a:pt x="66" y="683"/>
                  <a:pt x="64" y="681"/>
                  <a:pt x="62" y="678"/>
                </a:cubicBezTo>
                <a:cubicBezTo>
                  <a:pt x="61" y="678"/>
                  <a:pt x="61" y="676"/>
                  <a:pt x="62" y="675"/>
                </a:cubicBezTo>
                <a:cubicBezTo>
                  <a:pt x="63" y="675"/>
                  <a:pt x="64" y="675"/>
                  <a:pt x="65" y="676"/>
                </a:cubicBezTo>
                <a:cubicBezTo>
                  <a:pt x="67" y="678"/>
                  <a:pt x="69" y="680"/>
                  <a:pt x="71" y="682"/>
                </a:cubicBezTo>
                <a:cubicBezTo>
                  <a:pt x="72" y="683"/>
                  <a:pt x="72" y="684"/>
                  <a:pt x="71" y="685"/>
                </a:cubicBezTo>
                <a:cubicBezTo>
                  <a:pt x="71" y="685"/>
                  <a:pt x="70" y="686"/>
                  <a:pt x="69" y="686"/>
                </a:cubicBezTo>
                <a:close/>
                <a:moveTo>
                  <a:pt x="317" y="682"/>
                </a:moveTo>
                <a:cubicBezTo>
                  <a:pt x="317" y="682"/>
                  <a:pt x="316" y="682"/>
                  <a:pt x="316" y="681"/>
                </a:cubicBezTo>
                <a:cubicBezTo>
                  <a:pt x="315" y="681"/>
                  <a:pt x="315" y="679"/>
                  <a:pt x="316" y="678"/>
                </a:cubicBezTo>
                <a:cubicBezTo>
                  <a:pt x="318" y="677"/>
                  <a:pt x="321" y="675"/>
                  <a:pt x="323" y="673"/>
                </a:cubicBezTo>
                <a:cubicBezTo>
                  <a:pt x="324" y="672"/>
                  <a:pt x="325" y="672"/>
                  <a:pt x="326" y="673"/>
                </a:cubicBezTo>
                <a:cubicBezTo>
                  <a:pt x="327" y="674"/>
                  <a:pt x="327" y="676"/>
                  <a:pt x="326" y="676"/>
                </a:cubicBezTo>
                <a:cubicBezTo>
                  <a:pt x="323" y="678"/>
                  <a:pt x="321" y="680"/>
                  <a:pt x="319" y="682"/>
                </a:cubicBezTo>
                <a:cubicBezTo>
                  <a:pt x="318" y="682"/>
                  <a:pt x="318" y="682"/>
                  <a:pt x="317" y="682"/>
                </a:cubicBezTo>
                <a:close/>
                <a:moveTo>
                  <a:pt x="55" y="669"/>
                </a:moveTo>
                <a:cubicBezTo>
                  <a:pt x="54" y="669"/>
                  <a:pt x="54" y="669"/>
                  <a:pt x="53" y="668"/>
                </a:cubicBezTo>
                <a:cubicBezTo>
                  <a:pt x="51" y="666"/>
                  <a:pt x="50" y="664"/>
                  <a:pt x="48" y="661"/>
                </a:cubicBezTo>
                <a:cubicBezTo>
                  <a:pt x="47" y="660"/>
                  <a:pt x="47" y="659"/>
                  <a:pt x="48" y="658"/>
                </a:cubicBezTo>
                <a:cubicBezTo>
                  <a:pt x="49" y="658"/>
                  <a:pt x="51" y="658"/>
                  <a:pt x="51" y="659"/>
                </a:cubicBezTo>
                <a:cubicBezTo>
                  <a:pt x="53" y="661"/>
                  <a:pt x="55" y="663"/>
                  <a:pt x="57" y="666"/>
                </a:cubicBezTo>
                <a:cubicBezTo>
                  <a:pt x="57" y="667"/>
                  <a:pt x="57" y="668"/>
                  <a:pt x="56" y="669"/>
                </a:cubicBezTo>
                <a:cubicBezTo>
                  <a:pt x="56" y="669"/>
                  <a:pt x="55" y="669"/>
                  <a:pt x="55" y="669"/>
                </a:cubicBezTo>
                <a:close/>
                <a:moveTo>
                  <a:pt x="334" y="668"/>
                </a:moveTo>
                <a:cubicBezTo>
                  <a:pt x="334" y="668"/>
                  <a:pt x="333" y="668"/>
                  <a:pt x="333" y="668"/>
                </a:cubicBezTo>
                <a:cubicBezTo>
                  <a:pt x="332" y="667"/>
                  <a:pt x="332" y="665"/>
                  <a:pt x="333" y="665"/>
                </a:cubicBezTo>
                <a:cubicBezTo>
                  <a:pt x="335" y="663"/>
                  <a:pt x="337" y="661"/>
                  <a:pt x="339" y="659"/>
                </a:cubicBezTo>
                <a:cubicBezTo>
                  <a:pt x="340" y="658"/>
                  <a:pt x="341" y="658"/>
                  <a:pt x="342" y="659"/>
                </a:cubicBezTo>
                <a:cubicBezTo>
                  <a:pt x="343" y="660"/>
                  <a:pt x="343" y="661"/>
                  <a:pt x="342" y="662"/>
                </a:cubicBezTo>
                <a:cubicBezTo>
                  <a:pt x="340" y="664"/>
                  <a:pt x="338" y="666"/>
                  <a:pt x="336" y="668"/>
                </a:cubicBezTo>
                <a:cubicBezTo>
                  <a:pt x="335" y="668"/>
                  <a:pt x="335" y="668"/>
                  <a:pt x="334" y="668"/>
                </a:cubicBezTo>
                <a:close/>
                <a:moveTo>
                  <a:pt x="350" y="653"/>
                </a:moveTo>
                <a:cubicBezTo>
                  <a:pt x="350" y="653"/>
                  <a:pt x="349" y="653"/>
                  <a:pt x="349" y="653"/>
                </a:cubicBezTo>
                <a:cubicBezTo>
                  <a:pt x="348" y="652"/>
                  <a:pt x="348" y="651"/>
                  <a:pt x="349" y="650"/>
                </a:cubicBezTo>
                <a:cubicBezTo>
                  <a:pt x="351" y="648"/>
                  <a:pt x="353" y="646"/>
                  <a:pt x="355" y="644"/>
                </a:cubicBezTo>
                <a:cubicBezTo>
                  <a:pt x="356" y="643"/>
                  <a:pt x="357" y="643"/>
                  <a:pt x="358" y="644"/>
                </a:cubicBezTo>
                <a:cubicBezTo>
                  <a:pt x="359" y="644"/>
                  <a:pt x="359" y="646"/>
                  <a:pt x="358" y="647"/>
                </a:cubicBezTo>
                <a:cubicBezTo>
                  <a:pt x="356" y="649"/>
                  <a:pt x="354" y="651"/>
                  <a:pt x="352" y="653"/>
                </a:cubicBezTo>
                <a:cubicBezTo>
                  <a:pt x="351" y="653"/>
                  <a:pt x="351" y="653"/>
                  <a:pt x="350" y="653"/>
                </a:cubicBezTo>
                <a:close/>
                <a:moveTo>
                  <a:pt x="42" y="651"/>
                </a:moveTo>
                <a:cubicBezTo>
                  <a:pt x="42" y="651"/>
                  <a:pt x="41" y="651"/>
                  <a:pt x="40" y="650"/>
                </a:cubicBezTo>
                <a:cubicBezTo>
                  <a:pt x="39" y="648"/>
                  <a:pt x="37" y="645"/>
                  <a:pt x="36" y="643"/>
                </a:cubicBezTo>
                <a:cubicBezTo>
                  <a:pt x="35" y="642"/>
                  <a:pt x="35" y="641"/>
                  <a:pt x="36" y="640"/>
                </a:cubicBezTo>
                <a:cubicBezTo>
                  <a:pt x="38" y="639"/>
                  <a:pt x="39" y="640"/>
                  <a:pt x="39" y="641"/>
                </a:cubicBezTo>
                <a:cubicBezTo>
                  <a:pt x="41" y="643"/>
                  <a:pt x="42" y="646"/>
                  <a:pt x="44" y="648"/>
                </a:cubicBezTo>
                <a:cubicBezTo>
                  <a:pt x="45" y="649"/>
                  <a:pt x="44" y="650"/>
                  <a:pt x="43" y="651"/>
                </a:cubicBezTo>
                <a:cubicBezTo>
                  <a:pt x="43" y="651"/>
                  <a:pt x="43" y="651"/>
                  <a:pt x="42" y="651"/>
                </a:cubicBezTo>
                <a:close/>
                <a:moveTo>
                  <a:pt x="366" y="638"/>
                </a:moveTo>
                <a:cubicBezTo>
                  <a:pt x="365" y="638"/>
                  <a:pt x="364" y="638"/>
                  <a:pt x="364" y="637"/>
                </a:cubicBezTo>
                <a:cubicBezTo>
                  <a:pt x="363" y="636"/>
                  <a:pt x="363" y="635"/>
                  <a:pt x="364" y="634"/>
                </a:cubicBezTo>
                <a:cubicBezTo>
                  <a:pt x="366" y="632"/>
                  <a:pt x="368" y="630"/>
                  <a:pt x="370" y="628"/>
                </a:cubicBezTo>
                <a:cubicBezTo>
                  <a:pt x="371" y="627"/>
                  <a:pt x="372" y="627"/>
                  <a:pt x="373" y="628"/>
                </a:cubicBezTo>
                <a:cubicBezTo>
                  <a:pt x="374" y="629"/>
                  <a:pt x="374" y="630"/>
                  <a:pt x="373" y="631"/>
                </a:cubicBezTo>
                <a:cubicBezTo>
                  <a:pt x="371" y="633"/>
                  <a:pt x="369" y="635"/>
                  <a:pt x="367" y="637"/>
                </a:cubicBezTo>
                <a:cubicBezTo>
                  <a:pt x="367" y="638"/>
                  <a:pt x="366" y="638"/>
                  <a:pt x="366" y="638"/>
                </a:cubicBezTo>
                <a:close/>
                <a:moveTo>
                  <a:pt x="31" y="633"/>
                </a:moveTo>
                <a:cubicBezTo>
                  <a:pt x="30" y="633"/>
                  <a:pt x="30" y="632"/>
                  <a:pt x="29" y="631"/>
                </a:cubicBezTo>
                <a:cubicBezTo>
                  <a:pt x="28" y="629"/>
                  <a:pt x="27" y="626"/>
                  <a:pt x="25" y="624"/>
                </a:cubicBezTo>
                <a:cubicBezTo>
                  <a:pt x="25" y="622"/>
                  <a:pt x="25" y="621"/>
                  <a:pt x="26" y="621"/>
                </a:cubicBezTo>
                <a:cubicBezTo>
                  <a:pt x="27" y="620"/>
                  <a:pt x="29" y="621"/>
                  <a:pt x="29" y="622"/>
                </a:cubicBezTo>
                <a:cubicBezTo>
                  <a:pt x="30" y="624"/>
                  <a:pt x="32" y="627"/>
                  <a:pt x="33" y="629"/>
                </a:cubicBezTo>
                <a:cubicBezTo>
                  <a:pt x="34" y="630"/>
                  <a:pt x="33" y="632"/>
                  <a:pt x="32" y="632"/>
                </a:cubicBezTo>
                <a:cubicBezTo>
                  <a:pt x="32" y="632"/>
                  <a:pt x="32" y="633"/>
                  <a:pt x="31" y="633"/>
                </a:cubicBezTo>
                <a:close/>
                <a:moveTo>
                  <a:pt x="380" y="622"/>
                </a:moveTo>
                <a:cubicBezTo>
                  <a:pt x="380" y="622"/>
                  <a:pt x="379" y="622"/>
                  <a:pt x="379" y="621"/>
                </a:cubicBezTo>
                <a:cubicBezTo>
                  <a:pt x="378" y="620"/>
                  <a:pt x="378" y="619"/>
                  <a:pt x="379" y="618"/>
                </a:cubicBezTo>
                <a:cubicBezTo>
                  <a:pt x="381" y="616"/>
                  <a:pt x="382" y="614"/>
                  <a:pt x="384" y="612"/>
                </a:cubicBezTo>
                <a:cubicBezTo>
                  <a:pt x="385" y="611"/>
                  <a:pt x="386" y="611"/>
                  <a:pt x="387" y="611"/>
                </a:cubicBezTo>
                <a:cubicBezTo>
                  <a:pt x="388" y="612"/>
                  <a:pt x="388" y="613"/>
                  <a:pt x="388" y="614"/>
                </a:cubicBezTo>
                <a:cubicBezTo>
                  <a:pt x="386" y="617"/>
                  <a:pt x="384" y="619"/>
                  <a:pt x="382" y="621"/>
                </a:cubicBezTo>
                <a:cubicBezTo>
                  <a:pt x="381" y="621"/>
                  <a:pt x="381" y="622"/>
                  <a:pt x="380" y="622"/>
                </a:cubicBezTo>
                <a:close/>
                <a:moveTo>
                  <a:pt x="22" y="613"/>
                </a:moveTo>
                <a:cubicBezTo>
                  <a:pt x="21" y="613"/>
                  <a:pt x="20" y="612"/>
                  <a:pt x="20" y="611"/>
                </a:cubicBezTo>
                <a:cubicBezTo>
                  <a:pt x="19" y="609"/>
                  <a:pt x="18" y="606"/>
                  <a:pt x="17" y="603"/>
                </a:cubicBezTo>
                <a:cubicBezTo>
                  <a:pt x="16" y="602"/>
                  <a:pt x="17" y="601"/>
                  <a:pt x="18" y="600"/>
                </a:cubicBezTo>
                <a:cubicBezTo>
                  <a:pt x="19" y="600"/>
                  <a:pt x="20" y="601"/>
                  <a:pt x="21" y="602"/>
                </a:cubicBezTo>
                <a:cubicBezTo>
                  <a:pt x="22" y="604"/>
                  <a:pt x="23" y="607"/>
                  <a:pt x="24" y="610"/>
                </a:cubicBezTo>
                <a:cubicBezTo>
                  <a:pt x="24" y="611"/>
                  <a:pt x="24" y="612"/>
                  <a:pt x="23" y="613"/>
                </a:cubicBezTo>
                <a:cubicBezTo>
                  <a:pt x="22" y="613"/>
                  <a:pt x="22" y="613"/>
                  <a:pt x="22" y="613"/>
                </a:cubicBezTo>
                <a:close/>
                <a:moveTo>
                  <a:pt x="394" y="605"/>
                </a:moveTo>
                <a:cubicBezTo>
                  <a:pt x="394" y="605"/>
                  <a:pt x="393" y="605"/>
                  <a:pt x="393" y="605"/>
                </a:cubicBezTo>
                <a:cubicBezTo>
                  <a:pt x="392" y="604"/>
                  <a:pt x="392" y="602"/>
                  <a:pt x="393" y="602"/>
                </a:cubicBezTo>
                <a:cubicBezTo>
                  <a:pt x="395" y="599"/>
                  <a:pt x="396" y="597"/>
                  <a:pt x="398" y="595"/>
                </a:cubicBezTo>
                <a:cubicBezTo>
                  <a:pt x="399" y="594"/>
                  <a:pt x="400" y="594"/>
                  <a:pt x="401" y="595"/>
                </a:cubicBezTo>
                <a:cubicBezTo>
                  <a:pt x="402" y="595"/>
                  <a:pt x="402" y="597"/>
                  <a:pt x="402" y="598"/>
                </a:cubicBezTo>
                <a:cubicBezTo>
                  <a:pt x="400" y="600"/>
                  <a:pt x="398" y="602"/>
                  <a:pt x="396" y="604"/>
                </a:cubicBezTo>
                <a:cubicBezTo>
                  <a:pt x="396" y="605"/>
                  <a:pt x="395" y="605"/>
                  <a:pt x="394" y="605"/>
                </a:cubicBezTo>
                <a:close/>
                <a:moveTo>
                  <a:pt x="14" y="592"/>
                </a:moveTo>
                <a:cubicBezTo>
                  <a:pt x="14" y="592"/>
                  <a:pt x="13" y="592"/>
                  <a:pt x="12" y="591"/>
                </a:cubicBezTo>
                <a:cubicBezTo>
                  <a:pt x="11" y="588"/>
                  <a:pt x="11" y="585"/>
                  <a:pt x="10" y="582"/>
                </a:cubicBezTo>
                <a:cubicBezTo>
                  <a:pt x="10" y="581"/>
                  <a:pt x="10" y="580"/>
                  <a:pt x="11" y="580"/>
                </a:cubicBezTo>
                <a:cubicBezTo>
                  <a:pt x="13" y="579"/>
                  <a:pt x="14" y="580"/>
                  <a:pt x="14" y="581"/>
                </a:cubicBezTo>
                <a:cubicBezTo>
                  <a:pt x="15" y="584"/>
                  <a:pt x="16" y="587"/>
                  <a:pt x="17" y="589"/>
                </a:cubicBezTo>
                <a:cubicBezTo>
                  <a:pt x="17" y="591"/>
                  <a:pt x="16" y="592"/>
                  <a:pt x="15" y="592"/>
                </a:cubicBezTo>
                <a:cubicBezTo>
                  <a:pt x="15" y="592"/>
                  <a:pt x="15" y="592"/>
                  <a:pt x="14" y="592"/>
                </a:cubicBezTo>
                <a:close/>
                <a:moveTo>
                  <a:pt x="408" y="588"/>
                </a:moveTo>
                <a:cubicBezTo>
                  <a:pt x="408" y="588"/>
                  <a:pt x="407" y="588"/>
                  <a:pt x="407" y="588"/>
                </a:cubicBezTo>
                <a:cubicBezTo>
                  <a:pt x="406" y="587"/>
                  <a:pt x="406" y="586"/>
                  <a:pt x="407" y="585"/>
                </a:cubicBezTo>
                <a:cubicBezTo>
                  <a:pt x="412" y="578"/>
                  <a:pt x="412" y="578"/>
                  <a:pt x="412" y="578"/>
                </a:cubicBezTo>
                <a:cubicBezTo>
                  <a:pt x="413" y="577"/>
                  <a:pt x="414" y="577"/>
                  <a:pt x="415" y="578"/>
                </a:cubicBezTo>
                <a:cubicBezTo>
                  <a:pt x="416" y="578"/>
                  <a:pt x="416" y="580"/>
                  <a:pt x="415" y="581"/>
                </a:cubicBezTo>
                <a:cubicBezTo>
                  <a:pt x="410" y="587"/>
                  <a:pt x="410" y="587"/>
                  <a:pt x="410" y="587"/>
                </a:cubicBezTo>
                <a:cubicBezTo>
                  <a:pt x="410" y="588"/>
                  <a:pt x="409" y="588"/>
                  <a:pt x="408" y="588"/>
                </a:cubicBezTo>
                <a:close/>
                <a:moveTo>
                  <a:pt x="422" y="571"/>
                </a:moveTo>
                <a:cubicBezTo>
                  <a:pt x="422" y="571"/>
                  <a:pt x="421" y="571"/>
                  <a:pt x="421" y="571"/>
                </a:cubicBezTo>
                <a:cubicBezTo>
                  <a:pt x="420" y="570"/>
                  <a:pt x="420" y="569"/>
                  <a:pt x="420" y="568"/>
                </a:cubicBezTo>
                <a:cubicBezTo>
                  <a:pt x="426" y="561"/>
                  <a:pt x="426" y="561"/>
                  <a:pt x="426" y="561"/>
                </a:cubicBezTo>
                <a:cubicBezTo>
                  <a:pt x="427" y="560"/>
                  <a:pt x="428" y="560"/>
                  <a:pt x="429" y="561"/>
                </a:cubicBezTo>
                <a:cubicBezTo>
                  <a:pt x="430" y="561"/>
                  <a:pt x="430" y="563"/>
                  <a:pt x="429" y="564"/>
                </a:cubicBezTo>
                <a:cubicBezTo>
                  <a:pt x="424" y="571"/>
                  <a:pt x="424" y="571"/>
                  <a:pt x="424" y="571"/>
                </a:cubicBezTo>
                <a:cubicBezTo>
                  <a:pt x="423" y="571"/>
                  <a:pt x="423" y="571"/>
                  <a:pt x="422" y="571"/>
                </a:cubicBezTo>
                <a:close/>
                <a:moveTo>
                  <a:pt x="9" y="571"/>
                </a:moveTo>
                <a:cubicBezTo>
                  <a:pt x="8" y="571"/>
                  <a:pt x="7" y="570"/>
                  <a:pt x="7" y="569"/>
                </a:cubicBezTo>
                <a:cubicBezTo>
                  <a:pt x="6" y="567"/>
                  <a:pt x="5" y="564"/>
                  <a:pt x="5" y="561"/>
                </a:cubicBezTo>
                <a:cubicBezTo>
                  <a:pt x="5" y="560"/>
                  <a:pt x="6" y="559"/>
                  <a:pt x="7" y="558"/>
                </a:cubicBezTo>
                <a:cubicBezTo>
                  <a:pt x="8" y="558"/>
                  <a:pt x="9" y="559"/>
                  <a:pt x="9" y="560"/>
                </a:cubicBezTo>
                <a:cubicBezTo>
                  <a:pt x="10" y="563"/>
                  <a:pt x="10" y="566"/>
                  <a:pt x="11" y="569"/>
                </a:cubicBezTo>
                <a:cubicBezTo>
                  <a:pt x="11" y="570"/>
                  <a:pt x="10" y="571"/>
                  <a:pt x="9" y="571"/>
                </a:cubicBezTo>
                <a:cubicBezTo>
                  <a:pt x="9" y="571"/>
                  <a:pt x="9" y="571"/>
                  <a:pt x="9" y="571"/>
                </a:cubicBezTo>
                <a:close/>
                <a:moveTo>
                  <a:pt x="436" y="554"/>
                </a:moveTo>
                <a:cubicBezTo>
                  <a:pt x="435" y="554"/>
                  <a:pt x="435" y="554"/>
                  <a:pt x="435" y="554"/>
                </a:cubicBezTo>
                <a:cubicBezTo>
                  <a:pt x="434" y="553"/>
                  <a:pt x="433" y="552"/>
                  <a:pt x="434" y="551"/>
                </a:cubicBezTo>
                <a:cubicBezTo>
                  <a:pt x="436" y="549"/>
                  <a:pt x="438" y="546"/>
                  <a:pt x="440" y="544"/>
                </a:cubicBezTo>
                <a:cubicBezTo>
                  <a:pt x="441" y="543"/>
                  <a:pt x="442" y="543"/>
                  <a:pt x="443" y="544"/>
                </a:cubicBezTo>
                <a:cubicBezTo>
                  <a:pt x="444" y="545"/>
                  <a:pt x="444" y="546"/>
                  <a:pt x="443" y="547"/>
                </a:cubicBezTo>
                <a:cubicBezTo>
                  <a:pt x="441" y="549"/>
                  <a:pt x="439" y="551"/>
                  <a:pt x="438" y="554"/>
                </a:cubicBezTo>
                <a:cubicBezTo>
                  <a:pt x="437" y="554"/>
                  <a:pt x="437" y="554"/>
                  <a:pt x="436" y="554"/>
                </a:cubicBezTo>
                <a:close/>
                <a:moveTo>
                  <a:pt x="5" y="550"/>
                </a:moveTo>
                <a:cubicBezTo>
                  <a:pt x="4" y="550"/>
                  <a:pt x="3" y="549"/>
                  <a:pt x="3" y="548"/>
                </a:cubicBezTo>
                <a:cubicBezTo>
                  <a:pt x="3" y="545"/>
                  <a:pt x="2" y="542"/>
                  <a:pt x="2" y="539"/>
                </a:cubicBezTo>
                <a:cubicBezTo>
                  <a:pt x="2" y="538"/>
                  <a:pt x="3" y="537"/>
                  <a:pt x="4" y="537"/>
                </a:cubicBezTo>
                <a:cubicBezTo>
                  <a:pt x="5" y="537"/>
                  <a:pt x="6" y="537"/>
                  <a:pt x="6" y="539"/>
                </a:cubicBezTo>
                <a:cubicBezTo>
                  <a:pt x="7" y="541"/>
                  <a:pt x="7" y="544"/>
                  <a:pt x="7" y="547"/>
                </a:cubicBezTo>
                <a:cubicBezTo>
                  <a:pt x="7" y="548"/>
                  <a:pt x="7" y="550"/>
                  <a:pt x="5" y="550"/>
                </a:cubicBezTo>
                <a:cubicBezTo>
                  <a:pt x="5" y="550"/>
                  <a:pt x="5" y="550"/>
                  <a:pt x="5" y="550"/>
                </a:cubicBezTo>
                <a:close/>
                <a:moveTo>
                  <a:pt x="450" y="538"/>
                </a:moveTo>
                <a:cubicBezTo>
                  <a:pt x="450" y="538"/>
                  <a:pt x="449" y="538"/>
                  <a:pt x="449" y="537"/>
                </a:cubicBezTo>
                <a:cubicBezTo>
                  <a:pt x="448" y="536"/>
                  <a:pt x="448" y="535"/>
                  <a:pt x="448" y="534"/>
                </a:cubicBezTo>
                <a:cubicBezTo>
                  <a:pt x="450" y="532"/>
                  <a:pt x="452" y="530"/>
                  <a:pt x="454" y="528"/>
                </a:cubicBezTo>
                <a:cubicBezTo>
                  <a:pt x="455" y="527"/>
                  <a:pt x="456" y="527"/>
                  <a:pt x="457" y="527"/>
                </a:cubicBezTo>
                <a:cubicBezTo>
                  <a:pt x="458" y="528"/>
                  <a:pt x="458" y="530"/>
                  <a:pt x="457" y="530"/>
                </a:cubicBezTo>
                <a:cubicBezTo>
                  <a:pt x="456" y="533"/>
                  <a:pt x="454" y="535"/>
                  <a:pt x="452" y="537"/>
                </a:cubicBezTo>
                <a:cubicBezTo>
                  <a:pt x="451" y="538"/>
                  <a:pt x="451" y="538"/>
                  <a:pt x="450" y="538"/>
                </a:cubicBezTo>
                <a:close/>
                <a:moveTo>
                  <a:pt x="3" y="528"/>
                </a:moveTo>
                <a:cubicBezTo>
                  <a:pt x="2" y="528"/>
                  <a:pt x="1" y="527"/>
                  <a:pt x="1" y="526"/>
                </a:cubicBezTo>
                <a:cubicBezTo>
                  <a:pt x="1" y="523"/>
                  <a:pt x="0" y="520"/>
                  <a:pt x="0" y="517"/>
                </a:cubicBezTo>
                <a:cubicBezTo>
                  <a:pt x="0" y="516"/>
                  <a:pt x="1" y="515"/>
                  <a:pt x="2" y="515"/>
                </a:cubicBezTo>
                <a:cubicBezTo>
                  <a:pt x="4" y="515"/>
                  <a:pt x="5" y="516"/>
                  <a:pt x="5" y="517"/>
                </a:cubicBezTo>
                <a:cubicBezTo>
                  <a:pt x="5" y="520"/>
                  <a:pt x="5" y="523"/>
                  <a:pt x="5" y="526"/>
                </a:cubicBezTo>
                <a:cubicBezTo>
                  <a:pt x="5" y="527"/>
                  <a:pt x="4" y="528"/>
                  <a:pt x="3" y="528"/>
                </a:cubicBezTo>
                <a:cubicBezTo>
                  <a:pt x="3" y="528"/>
                  <a:pt x="3" y="528"/>
                  <a:pt x="3" y="528"/>
                </a:cubicBezTo>
                <a:close/>
                <a:moveTo>
                  <a:pt x="465" y="521"/>
                </a:moveTo>
                <a:cubicBezTo>
                  <a:pt x="464" y="521"/>
                  <a:pt x="463" y="521"/>
                  <a:pt x="463" y="521"/>
                </a:cubicBezTo>
                <a:cubicBezTo>
                  <a:pt x="462" y="520"/>
                  <a:pt x="462" y="519"/>
                  <a:pt x="463" y="518"/>
                </a:cubicBezTo>
                <a:cubicBezTo>
                  <a:pt x="465" y="516"/>
                  <a:pt x="467" y="513"/>
                  <a:pt x="469" y="511"/>
                </a:cubicBezTo>
                <a:cubicBezTo>
                  <a:pt x="470" y="510"/>
                  <a:pt x="471" y="510"/>
                  <a:pt x="472" y="511"/>
                </a:cubicBezTo>
                <a:cubicBezTo>
                  <a:pt x="473" y="512"/>
                  <a:pt x="473" y="513"/>
                  <a:pt x="472" y="514"/>
                </a:cubicBezTo>
                <a:cubicBezTo>
                  <a:pt x="470" y="516"/>
                  <a:pt x="468" y="519"/>
                  <a:pt x="466" y="521"/>
                </a:cubicBezTo>
                <a:cubicBezTo>
                  <a:pt x="466" y="521"/>
                  <a:pt x="465" y="521"/>
                  <a:pt x="465" y="521"/>
                </a:cubicBezTo>
                <a:close/>
                <a:moveTo>
                  <a:pt x="2" y="506"/>
                </a:moveTo>
                <a:cubicBezTo>
                  <a:pt x="1" y="506"/>
                  <a:pt x="0" y="505"/>
                  <a:pt x="0" y="504"/>
                </a:cubicBezTo>
                <a:cubicBezTo>
                  <a:pt x="0" y="503"/>
                  <a:pt x="0" y="503"/>
                  <a:pt x="0" y="503"/>
                </a:cubicBezTo>
                <a:cubicBezTo>
                  <a:pt x="0" y="501"/>
                  <a:pt x="0" y="498"/>
                  <a:pt x="0" y="495"/>
                </a:cubicBezTo>
                <a:cubicBezTo>
                  <a:pt x="0" y="494"/>
                  <a:pt x="1" y="493"/>
                  <a:pt x="2" y="493"/>
                </a:cubicBezTo>
                <a:cubicBezTo>
                  <a:pt x="4" y="493"/>
                  <a:pt x="5" y="494"/>
                  <a:pt x="5" y="495"/>
                </a:cubicBezTo>
                <a:cubicBezTo>
                  <a:pt x="4" y="498"/>
                  <a:pt x="4" y="501"/>
                  <a:pt x="4" y="503"/>
                </a:cubicBezTo>
                <a:cubicBezTo>
                  <a:pt x="4" y="504"/>
                  <a:pt x="4" y="504"/>
                  <a:pt x="4" y="504"/>
                </a:cubicBezTo>
                <a:cubicBezTo>
                  <a:pt x="4" y="505"/>
                  <a:pt x="3" y="506"/>
                  <a:pt x="2" y="506"/>
                </a:cubicBezTo>
                <a:close/>
                <a:moveTo>
                  <a:pt x="480" y="506"/>
                </a:moveTo>
                <a:cubicBezTo>
                  <a:pt x="479" y="506"/>
                  <a:pt x="478" y="505"/>
                  <a:pt x="478" y="505"/>
                </a:cubicBezTo>
                <a:cubicBezTo>
                  <a:pt x="477" y="504"/>
                  <a:pt x="477" y="503"/>
                  <a:pt x="478" y="502"/>
                </a:cubicBezTo>
                <a:cubicBezTo>
                  <a:pt x="480" y="500"/>
                  <a:pt x="482" y="498"/>
                  <a:pt x="484" y="496"/>
                </a:cubicBezTo>
                <a:cubicBezTo>
                  <a:pt x="485" y="495"/>
                  <a:pt x="486" y="495"/>
                  <a:pt x="487" y="496"/>
                </a:cubicBezTo>
                <a:cubicBezTo>
                  <a:pt x="488" y="496"/>
                  <a:pt x="488" y="498"/>
                  <a:pt x="487" y="499"/>
                </a:cubicBezTo>
                <a:cubicBezTo>
                  <a:pt x="485" y="501"/>
                  <a:pt x="483" y="503"/>
                  <a:pt x="481" y="505"/>
                </a:cubicBezTo>
                <a:cubicBezTo>
                  <a:pt x="481" y="505"/>
                  <a:pt x="480" y="506"/>
                  <a:pt x="480" y="506"/>
                </a:cubicBezTo>
                <a:close/>
                <a:moveTo>
                  <a:pt x="495" y="490"/>
                </a:moveTo>
                <a:cubicBezTo>
                  <a:pt x="495" y="490"/>
                  <a:pt x="494" y="490"/>
                  <a:pt x="494" y="490"/>
                </a:cubicBezTo>
                <a:cubicBezTo>
                  <a:pt x="493" y="489"/>
                  <a:pt x="493" y="487"/>
                  <a:pt x="494" y="487"/>
                </a:cubicBezTo>
                <a:cubicBezTo>
                  <a:pt x="496" y="485"/>
                  <a:pt x="498" y="483"/>
                  <a:pt x="500" y="481"/>
                </a:cubicBezTo>
                <a:cubicBezTo>
                  <a:pt x="501" y="480"/>
                  <a:pt x="503" y="480"/>
                  <a:pt x="503" y="481"/>
                </a:cubicBezTo>
                <a:cubicBezTo>
                  <a:pt x="504" y="482"/>
                  <a:pt x="504" y="483"/>
                  <a:pt x="503" y="484"/>
                </a:cubicBezTo>
                <a:cubicBezTo>
                  <a:pt x="501" y="486"/>
                  <a:pt x="499" y="488"/>
                  <a:pt x="497" y="490"/>
                </a:cubicBezTo>
                <a:cubicBezTo>
                  <a:pt x="496" y="490"/>
                  <a:pt x="496" y="490"/>
                  <a:pt x="495" y="490"/>
                </a:cubicBezTo>
                <a:close/>
                <a:moveTo>
                  <a:pt x="3" y="484"/>
                </a:moveTo>
                <a:cubicBezTo>
                  <a:pt x="3" y="484"/>
                  <a:pt x="3" y="484"/>
                  <a:pt x="3" y="484"/>
                </a:cubicBezTo>
                <a:cubicBezTo>
                  <a:pt x="2" y="484"/>
                  <a:pt x="1" y="483"/>
                  <a:pt x="1" y="482"/>
                </a:cubicBezTo>
                <a:cubicBezTo>
                  <a:pt x="1" y="479"/>
                  <a:pt x="1" y="476"/>
                  <a:pt x="1" y="473"/>
                </a:cubicBezTo>
                <a:cubicBezTo>
                  <a:pt x="1" y="472"/>
                  <a:pt x="2" y="471"/>
                  <a:pt x="4" y="471"/>
                </a:cubicBezTo>
                <a:cubicBezTo>
                  <a:pt x="5" y="471"/>
                  <a:pt x="6" y="472"/>
                  <a:pt x="6" y="474"/>
                </a:cubicBezTo>
                <a:cubicBezTo>
                  <a:pt x="5" y="476"/>
                  <a:pt x="5" y="479"/>
                  <a:pt x="5" y="482"/>
                </a:cubicBezTo>
                <a:cubicBezTo>
                  <a:pt x="5" y="483"/>
                  <a:pt x="4" y="484"/>
                  <a:pt x="3" y="484"/>
                </a:cubicBezTo>
                <a:close/>
                <a:moveTo>
                  <a:pt x="512" y="476"/>
                </a:moveTo>
                <a:cubicBezTo>
                  <a:pt x="511" y="476"/>
                  <a:pt x="510" y="476"/>
                  <a:pt x="510" y="475"/>
                </a:cubicBezTo>
                <a:cubicBezTo>
                  <a:pt x="509" y="474"/>
                  <a:pt x="509" y="473"/>
                  <a:pt x="510" y="472"/>
                </a:cubicBezTo>
                <a:cubicBezTo>
                  <a:pt x="513" y="470"/>
                  <a:pt x="515" y="468"/>
                  <a:pt x="517" y="467"/>
                </a:cubicBezTo>
                <a:cubicBezTo>
                  <a:pt x="518" y="466"/>
                  <a:pt x="520" y="466"/>
                  <a:pt x="520" y="467"/>
                </a:cubicBezTo>
                <a:cubicBezTo>
                  <a:pt x="521" y="468"/>
                  <a:pt x="521" y="469"/>
                  <a:pt x="520" y="470"/>
                </a:cubicBezTo>
                <a:cubicBezTo>
                  <a:pt x="518" y="472"/>
                  <a:pt x="515" y="474"/>
                  <a:pt x="513" y="475"/>
                </a:cubicBezTo>
                <a:cubicBezTo>
                  <a:pt x="513" y="476"/>
                  <a:pt x="512" y="476"/>
                  <a:pt x="512" y="476"/>
                </a:cubicBezTo>
                <a:close/>
                <a:moveTo>
                  <a:pt x="529" y="463"/>
                </a:moveTo>
                <a:cubicBezTo>
                  <a:pt x="528" y="463"/>
                  <a:pt x="528" y="462"/>
                  <a:pt x="527" y="462"/>
                </a:cubicBezTo>
                <a:cubicBezTo>
                  <a:pt x="527" y="461"/>
                  <a:pt x="527" y="459"/>
                  <a:pt x="528" y="459"/>
                </a:cubicBezTo>
                <a:cubicBezTo>
                  <a:pt x="530" y="457"/>
                  <a:pt x="533" y="455"/>
                  <a:pt x="535" y="454"/>
                </a:cubicBezTo>
                <a:cubicBezTo>
                  <a:pt x="536" y="453"/>
                  <a:pt x="537" y="453"/>
                  <a:pt x="538" y="454"/>
                </a:cubicBezTo>
                <a:cubicBezTo>
                  <a:pt x="539" y="455"/>
                  <a:pt x="539" y="457"/>
                  <a:pt x="538" y="457"/>
                </a:cubicBezTo>
                <a:cubicBezTo>
                  <a:pt x="535" y="459"/>
                  <a:pt x="533" y="461"/>
                  <a:pt x="530" y="462"/>
                </a:cubicBezTo>
                <a:cubicBezTo>
                  <a:pt x="530" y="463"/>
                  <a:pt x="530" y="463"/>
                  <a:pt x="529" y="463"/>
                </a:cubicBezTo>
                <a:close/>
                <a:moveTo>
                  <a:pt x="5" y="463"/>
                </a:moveTo>
                <a:cubicBezTo>
                  <a:pt x="5" y="463"/>
                  <a:pt x="4" y="463"/>
                  <a:pt x="4" y="463"/>
                </a:cubicBezTo>
                <a:cubicBezTo>
                  <a:pt x="3" y="462"/>
                  <a:pt x="2" y="461"/>
                  <a:pt x="2" y="460"/>
                </a:cubicBezTo>
                <a:cubicBezTo>
                  <a:pt x="3" y="457"/>
                  <a:pt x="3" y="454"/>
                  <a:pt x="3" y="451"/>
                </a:cubicBezTo>
                <a:cubicBezTo>
                  <a:pt x="4" y="450"/>
                  <a:pt x="5" y="449"/>
                  <a:pt x="6" y="449"/>
                </a:cubicBezTo>
                <a:cubicBezTo>
                  <a:pt x="7" y="450"/>
                  <a:pt x="8" y="451"/>
                  <a:pt x="8" y="452"/>
                </a:cubicBezTo>
                <a:cubicBezTo>
                  <a:pt x="7" y="455"/>
                  <a:pt x="7" y="458"/>
                  <a:pt x="7" y="461"/>
                </a:cubicBezTo>
                <a:cubicBezTo>
                  <a:pt x="7" y="462"/>
                  <a:pt x="6" y="463"/>
                  <a:pt x="5" y="463"/>
                </a:cubicBezTo>
                <a:close/>
                <a:moveTo>
                  <a:pt x="547" y="451"/>
                </a:moveTo>
                <a:cubicBezTo>
                  <a:pt x="547" y="451"/>
                  <a:pt x="546" y="450"/>
                  <a:pt x="546" y="450"/>
                </a:cubicBezTo>
                <a:cubicBezTo>
                  <a:pt x="545" y="449"/>
                  <a:pt x="545" y="447"/>
                  <a:pt x="546" y="447"/>
                </a:cubicBezTo>
                <a:cubicBezTo>
                  <a:pt x="549" y="445"/>
                  <a:pt x="551" y="444"/>
                  <a:pt x="554" y="442"/>
                </a:cubicBezTo>
                <a:cubicBezTo>
                  <a:pt x="555" y="442"/>
                  <a:pt x="556" y="442"/>
                  <a:pt x="557" y="443"/>
                </a:cubicBezTo>
                <a:cubicBezTo>
                  <a:pt x="558" y="444"/>
                  <a:pt x="557" y="446"/>
                  <a:pt x="556" y="446"/>
                </a:cubicBezTo>
                <a:cubicBezTo>
                  <a:pt x="554" y="448"/>
                  <a:pt x="551" y="449"/>
                  <a:pt x="549" y="451"/>
                </a:cubicBezTo>
                <a:cubicBezTo>
                  <a:pt x="548" y="451"/>
                  <a:pt x="548" y="451"/>
                  <a:pt x="547" y="451"/>
                </a:cubicBezTo>
                <a:close/>
                <a:moveTo>
                  <a:pt x="7" y="441"/>
                </a:moveTo>
                <a:cubicBezTo>
                  <a:pt x="7" y="441"/>
                  <a:pt x="7" y="441"/>
                  <a:pt x="7" y="441"/>
                </a:cubicBezTo>
                <a:cubicBezTo>
                  <a:pt x="6" y="441"/>
                  <a:pt x="5" y="440"/>
                  <a:pt x="5" y="438"/>
                </a:cubicBezTo>
                <a:cubicBezTo>
                  <a:pt x="6" y="435"/>
                  <a:pt x="6" y="433"/>
                  <a:pt x="7" y="430"/>
                </a:cubicBezTo>
                <a:cubicBezTo>
                  <a:pt x="7" y="428"/>
                  <a:pt x="8" y="428"/>
                  <a:pt x="9" y="428"/>
                </a:cubicBezTo>
                <a:cubicBezTo>
                  <a:pt x="10" y="428"/>
                  <a:pt x="11" y="429"/>
                  <a:pt x="11" y="430"/>
                </a:cubicBezTo>
                <a:cubicBezTo>
                  <a:pt x="10" y="433"/>
                  <a:pt x="10" y="436"/>
                  <a:pt x="9" y="439"/>
                </a:cubicBezTo>
                <a:cubicBezTo>
                  <a:pt x="9" y="440"/>
                  <a:pt x="8" y="441"/>
                  <a:pt x="7" y="441"/>
                </a:cubicBezTo>
                <a:close/>
                <a:moveTo>
                  <a:pt x="567" y="441"/>
                </a:moveTo>
                <a:cubicBezTo>
                  <a:pt x="566" y="441"/>
                  <a:pt x="565" y="440"/>
                  <a:pt x="565" y="439"/>
                </a:cubicBezTo>
                <a:cubicBezTo>
                  <a:pt x="564" y="438"/>
                  <a:pt x="565" y="437"/>
                  <a:pt x="566" y="436"/>
                </a:cubicBezTo>
                <a:cubicBezTo>
                  <a:pt x="568" y="435"/>
                  <a:pt x="571" y="434"/>
                  <a:pt x="574" y="433"/>
                </a:cubicBezTo>
                <a:cubicBezTo>
                  <a:pt x="575" y="432"/>
                  <a:pt x="576" y="433"/>
                  <a:pt x="577" y="434"/>
                </a:cubicBezTo>
                <a:cubicBezTo>
                  <a:pt x="577" y="435"/>
                  <a:pt x="577" y="436"/>
                  <a:pt x="576" y="437"/>
                </a:cubicBezTo>
                <a:cubicBezTo>
                  <a:pt x="573" y="438"/>
                  <a:pt x="570" y="439"/>
                  <a:pt x="568" y="440"/>
                </a:cubicBezTo>
                <a:cubicBezTo>
                  <a:pt x="567" y="441"/>
                  <a:pt x="567" y="441"/>
                  <a:pt x="567" y="441"/>
                </a:cubicBezTo>
                <a:close/>
                <a:moveTo>
                  <a:pt x="724" y="433"/>
                </a:moveTo>
                <a:cubicBezTo>
                  <a:pt x="724" y="433"/>
                  <a:pt x="724" y="433"/>
                  <a:pt x="723" y="433"/>
                </a:cubicBezTo>
                <a:cubicBezTo>
                  <a:pt x="721" y="432"/>
                  <a:pt x="718" y="431"/>
                  <a:pt x="715" y="430"/>
                </a:cubicBezTo>
                <a:cubicBezTo>
                  <a:pt x="714" y="430"/>
                  <a:pt x="713" y="429"/>
                  <a:pt x="714" y="427"/>
                </a:cubicBezTo>
                <a:cubicBezTo>
                  <a:pt x="714" y="426"/>
                  <a:pt x="715" y="426"/>
                  <a:pt x="716" y="426"/>
                </a:cubicBezTo>
                <a:cubicBezTo>
                  <a:pt x="719" y="427"/>
                  <a:pt x="722" y="428"/>
                  <a:pt x="725" y="429"/>
                </a:cubicBezTo>
                <a:cubicBezTo>
                  <a:pt x="726" y="429"/>
                  <a:pt x="727" y="430"/>
                  <a:pt x="726" y="431"/>
                </a:cubicBezTo>
                <a:cubicBezTo>
                  <a:pt x="726" y="432"/>
                  <a:pt x="725" y="433"/>
                  <a:pt x="724" y="433"/>
                </a:cubicBezTo>
                <a:close/>
                <a:moveTo>
                  <a:pt x="587" y="432"/>
                </a:moveTo>
                <a:cubicBezTo>
                  <a:pt x="586" y="432"/>
                  <a:pt x="585" y="432"/>
                  <a:pt x="585" y="431"/>
                </a:cubicBezTo>
                <a:cubicBezTo>
                  <a:pt x="584" y="430"/>
                  <a:pt x="585" y="429"/>
                  <a:pt x="586" y="428"/>
                </a:cubicBezTo>
                <a:cubicBezTo>
                  <a:pt x="589" y="427"/>
                  <a:pt x="592" y="426"/>
                  <a:pt x="595" y="425"/>
                </a:cubicBezTo>
                <a:cubicBezTo>
                  <a:pt x="596" y="425"/>
                  <a:pt x="597" y="426"/>
                  <a:pt x="597" y="427"/>
                </a:cubicBezTo>
                <a:cubicBezTo>
                  <a:pt x="598" y="428"/>
                  <a:pt x="597" y="429"/>
                  <a:pt x="596" y="430"/>
                </a:cubicBezTo>
                <a:cubicBezTo>
                  <a:pt x="593" y="430"/>
                  <a:pt x="590" y="431"/>
                  <a:pt x="588" y="432"/>
                </a:cubicBezTo>
                <a:cubicBezTo>
                  <a:pt x="587" y="432"/>
                  <a:pt x="587" y="432"/>
                  <a:pt x="587" y="432"/>
                </a:cubicBezTo>
                <a:close/>
                <a:moveTo>
                  <a:pt x="703" y="427"/>
                </a:moveTo>
                <a:cubicBezTo>
                  <a:pt x="703" y="427"/>
                  <a:pt x="703" y="427"/>
                  <a:pt x="703" y="427"/>
                </a:cubicBezTo>
                <a:cubicBezTo>
                  <a:pt x="700" y="426"/>
                  <a:pt x="697" y="426"/>
                  <a:pt x="694" y="425"/>
                </a:cubicBezTo>
                <a:cubicBezTo>
                  <a:pt x="693" y="425"/>
                  <a:pt x="692" y="424"/>
                  <a:pt x="692" y="422"/>
                </a:cubicBezTo>
                <a:cubicBezTo>
                  <a:pt x="693" y="421"/>
                  <a:pt x="694" y="421"/>
                  <a:pt x="695" y="421"/>
                </a:cubicBezTo>
                <a:cubicBezTo>
                  <a:pt x="698" y="421"/>
                  <a:pt x="701" y="422"/>
                  <a:pt x="704" y="423"/>
                </a:cubicBezTo>
                <a:cubicBezTo>
                  <a:pt x="705" y="423"/>
                  <a:pt x="706" y="424"/>
                  <a:pt x="705" y="425"/>
                </a:cubicBezTo>
                <a:cubicBezTo>
                  <a:pt x="705" y="426"/>
                  <a:pt x="704" y="427"/>
                  <a:pt x="703" y="427"/>
                </a:cubicBezTo>
                <a:close/>
                <a:moveTo>
                  <a:pt x="608" y="426"/>
                </a:moveTo>
                <a:cubicBezTo>
                  <a:pt x="607" y="426"/>
                  <a:pt x="606" y="426"/>
                  <a:pt x="606" y="425"/>
                </a:cubicBezTo>
                <a:cubicBezTo>
                  <a:pt x="605" y="423"/>
                  <a:pt x="606" y="422"/>
                  <a:pt x="607" y="422"/>
                </a:cubicBezTo>
                <a:cubicBezTo>
                  <a:pt x="610" y="421"/>
                  <a:pt x="613" y="421"/>
                  <a:pt x="616" y="420"/>
                </a:cubicBezTo>
                <a:cubicBezTo>
                  <a:pt x="617" y="420"/>
                  <a:pt x="618" y="421"/>
                  <a:pt x="619" y="422"/>
                </a:cubicBezTo>
                <a:cubicBezTo>
                  <a:pt x="619" y="423"/>
                  <a:pt x="618" y="424"/>
                  <a:pt x="617" y="424"/>
                </a:cubicBezTo>
                <a:cubicBezTo>
                  <a:pt x="614" y="425"/>
                  <a:pt x="611" y="426"/>
                  <a:pt x="608" y="426"/>
                </a:cubicBezTo>
                <a:cubicBezTo>
                  <a:pt x="608" y="426"/>
                  <a:pt x="608" y="426"/>
                  <a:pt x="608" y="426"/>
                </a:cubicBezTo>
                <a:close/>
                <a:moveTo>
                  <a:pt x="682" y="423"/>
                </a:moveTo>
                <a:cubicBezTo>
                  <a:pt x="682" y="423"/>
                  <a:pt x="681" y="423"/>
                  <a:pt x="681" y="423"/>
                </a:cubicBezTo>
                <a:cubicBezTo>
                  <a:pt x="679" y="423"/>
                  <a:pt x="676" y="422"/>
                  <a:pt x="673" y="422"/>
                </a:cubicBezTo>
                <a:cubicBezTo>
                  <a:pt x="672" y="422"/>
                  <a:pt x="671" y="421"/>
                  <a:pt x="671" y="420"/>
                </a:cubicBezTo>
                <a:cubicBezTo>
                  <a:pt x="671" y="418"/>
                  <a:pt x="672" y="418"/>
                  <a:pt x="673" y="418"/>
                </a:cubicBezTo>
                <a:cubicBezTo>
                  <a:pt x="676" y="418"/>
                  <a:pt x="679" y="418"/>
                  <a:pt x="682" y="419"/>
                </a:cubicBezTo>
                <a:cubicBezTo>
                  <a:pt x="683" y="419"/>
                  <a:pt x="684" y="420"/>
                  <a:pt x="684" y="421"/>
                </a:cubicBezTo>
                <a:cubicBezTo>
                  <a:pt x="684" y="422"/>
                  <a:pt x="683" y="423"/>
                  <a:pt x="682" y="423"/>
                </a:cubicBezTo>
                <a:close/>
                <a:moveTo>
                  <a:pt x="629" y="423"/>
                </a:moveTo>
                <a:cubicBezTo>
                  <a:pt x="628" y="423"/>
                  <a:pt x="627" y="422"/>
                  <a:pt x="627" y="421"/>
                </a:cubicBezTo>
                <a:cubicBezTo>
                  <a:pt x="627" y="419"/>
                  <a:pt x="628" y="418"/>
                  <a:pt x="629" y="418"/>
                </a:cubicBezTo>
                <a:cubicBezTo>
                  <a:pt x="632" y="418"/>
                  <a:pt x="635" y="418"/>
                  <a:pt x="638" y="417"/>
                </a:cubicBezTo>
                <a:cubicBezTo>
                  <a:pt x="639" y="417"/>
                  <a:pt x="640" y="418"/>
                  <a:pt x="640" y="419"/>
                </a:cubicBezTo>
                <a:cubicBezTo>
                  <a:pt x="640" y="421"/>
                  <a:pt x="639" y="422"/>
                  <a:pt x="638" y="422"/>
                </a:cubicBezTo>
                <a:cubicBezTo>
                  <a:pt x="635" y="422"/>
                  <a:pt x="632" y="422"/>
                  <a:pt x="630" y="423"/>
                </a:cubicBezTo>
                <a:cubicBezTo>
                  <a:pt x="630" y="423"/>
                  <a:pt x="629" y="423"/>
                  <a:pt x="629" y="423"/>
                </a:cubicBezTo>
                <a:close/>
                <a:moveTo>
                  <a:pt x="660" y="421"/>
                </a:moveTo>
                <a:cubicBezTo>
                  <a:pt x="660" y="421"/>
                  <a:pt x="660" y="421"/>
                  <a:pt x="660" y="421"/>
                </a:cubicBezTo>
                <a:cubicBezTo>
                  <a:pt x="658" y="421"/>
                  <a:pt x="656" y="421"/>
                  <a:pt x="654" y="421"/>
                </a:cubicBezTo>
                <a:cubicBezTo>
                  <a:pt x="651" y="421"/>
                  <a:pt x="651" y="421"/>
                  <a:pt x="651" y="421"/>
                </a:cubicBezTo>
                <a:cubicBezTo>
                  <a:pt x="651" y="421"/>
                  <a:pt x="651" y="421"/>
                  <a:pt x="651" y="421"/>
                </a:cubicBezTo>
                <a:cubicBezTo>
                  <a:pt x="650" y="421"/>
                  <a:pt x="649" y="420"/>
                  <a:pt x="649" y="419"/>
                </a:cubicBezTo>
                <a:cubicBezTo>
                  <a:pt x="649" y="418"/>
                  <a:pt x="650" y="417"/>
                  <a:pt x="651" y="417"/>
                </a:cubicBezTo>
                <a:cubicBezTo>
                  <a:pt x="654" y="417"/>
                  <a:pt x="654" y="417"/>
                  <a:pt x="654" y="417"/>
                </a:cubicBezTo>
                <a:cubicBezTo>
                  <a:pt x="656" y="417"/>
                  <a:pt x="658" y="417"/>
                  <a:pt x="660" y="417"/>
                </a:cubicBezTo>
                <a:cubicBezTo>
                  <a:pt x="661" y="417"/>
                  <a:pt x="662" y="418"/>
                  <a:pt x="662" y="419"/>
                </a:cubicBezTo>
                <a:cubicBezTo>
                  <a:pt x="662" y="420"/>
                  <a:pt x="661" y="421"/>
                  <a:pt x="660" y="421"/>
                </a:cubicBezTo>
                <a:close/>
                <a:moveTo>
                  <a:pt x="11" y="419"/>
                </a:moveTo>
                <a:cubicBezTo>
                  <a:pt x="11" y="419"/>
                  <a:pt x="11" y="419"/>
                  <a:pt x="11" y="419"/>
                </a:cubicBezTo>
                <a:cubicBezTo>
                  <a:pt x="9" y="419"/>
                  <a:pt x="9" y="418"/>
                  <a:pt x="9" y="417"/>
                </a:cubicBezTo>
                <a:cubicBezTo>
                  <a:pt x="9" y="414"/>
                  <a:pt x="10" y="411"/>
                  <a:pt x="10" y="408"/>
                </a:cubicBezTo>
                <a:cubicBezTo>
                  <a:pt x="11" y="407"/>
                  <a:pt x="12" y="406"/>
                  <a:pt x="13" y="406"/>
                </a:cubicBezTo>
                <a:cubicBezTo>
                  <a:pt x="14" y="407"/>
                  <a:pt x="15" y="408"/>
                  <a:pt x="15" y="409"/>
                </a:cubicBezTo>
                <a:cubicBezTo>
                  <a:pt x="14" y="412"/>
                  <a:pt x="14" y="415"/>
                  <a:pt x="13" y="418"/>
                </a:cubicBezTo>
                <a:cubicBezTo>
                  <a:pt x="13" y="419"/>
                  <a:pt x="12" y="419"/>
                  <a:pt x="11" y="419"/>
                </a:cubicBezTo>
                <a:close/>
                <a:moveTo>
                  <a:pt x="15" y="398"/>
                </a:moveTo>
                <a:cubicBezTo>
                  <a:pt x="15" y="398"/>
                  <a:pt x="15" y="398"/>
                  <a:pt x="15" y="398"/>
                </a:cubicBezTo>
                <a:cubicBezTo>
                  <a:pt x="14" y="398"/>
                  <a:pt x="13" y="396"/>
                  <a:pt x="13" y="395"/>
                </a:cubicBezTo>
                <a:cubicBezTo>
                  <a:pt x="14" y="392"/>
                  <a:pt x="14" y="390"/>
                  <a:pt x="15" y="387"/>
                </a:cubicBezTo>
                <a:cubicBezTo>
                  <a:pt x="15" y="386"/>
                  <a:pt x="16" y="385"/>
                  <a:pt x="18" y="385"/>
                </a:cubicBezTo>
                <a:cubicBezTo>
                  <a:pt x="19" y="385"/>
                  <a:pt x="19" y="386"/>
                  <a:pt x="19" y="388"/>
                </a:cubicBezTo>
                <a:cubicBezTo>
                  <a:pt x="19" y="390"/>
                  <a:pt x="18" y="393"/>
                  <a:pt x="17" y="396"/>
                </a:cubicBezTo>
                <a:cubicBezTo>
                  <a:pt x="17" y="397"/>
                  <a:pt x="16" y="398"/>
                  <a:pt x="15" y="398"/>
                </a:cubicBezTo>
                <a:close/>
                <a:moveTo>
                  <a:pt x="20" y="377"/>
                </a:moveTo>
                <a:cubicBezTo>
                  <a:pt x="20" y="377"/>
                  <a:pt x="20" y="377"/>
                  <a:pt x="20" y="377"/>
                </a:cubicBezTo>
                <a:cubicBezTo>
                  <a:pt x="18" y="376"/>
                  <a:pt x="18" y="375"/>
                  <a:pt x="18" y="374"/>
                </a:cubicBezTo>
                <a:cubicBezTo>
                  <a:pt x="19" y="371"/>
                  <a:pt x="19" y="368"/>
                  <a:pt x="20" y="365"/>
                </a:cubicBezTo>
                <a:cubicBezTo>
                  <a:pt x="20" y="364"/>
                  <a:pt x="21" y="364"/>
                  <a:pt x="23" y="364"/>
                </a:cubicBezTo>
                <a:cubicBezTo>
                  <a:pt x="24" y="364"/>
                  <a:pt x="25" y="365"/>
                  <a:pt x="24" y="366"/>
                </a:cubicBezTo>
                <a:cubicBezTo>
                  <a:pt x="24" y="369"/>
                  <a:pt x="23" y="372"/>
                  <a:pt x="22" y="375"/>
                </a:cubicBezTo>
                <a:cubicBezTo>
                  <a:pt x="22" y="376"/>
                  <a:pt x="21" y="377"/>
                  <a:pt x="20" y="377"/>
                </a:cubicBezTo>
                <a:close/>
                <a:moveTo>
                  <a:pt x="25" y="355"/>
                </a:moveTo>
                <a:cubicBezTo>
                  <a:pt x="25" y="355"/>
                  <a:pt x="25" y="355"/>
                  <a:pt x="25" y="355"/>
                </a:cubicBezTo>
                <a:cubicBezTo>
                  <a:pt x="24" y="355"/>
                  <a:pt x="23" y="354"/>
                  <a:pt x="23" y="353"/>
                </a:cubicBezTo>
                <a:cubicBezTo>
                  <a:pt x="25" y="344"/>
                  <a:pt x="25" y="344"/>
                  <a:pt x="25" y="344"/>
                </a:cubicBezTo>
                <a:cubicBezTo>
                  <a:pt x="26" y="343"/>
                  <a:pt x="27" y="342"/>
                  <a:pt x="28" y="343"/>
                </a:cubicBezTo>
                <a:cubicBezTo>
                  <a:pt x="29" y="343"/>
                  <a:pt x="30" y="344"/>
                  <a:pt x="30" y="345"/>
                </a:cubicBezTo>
                <a:cubicBezTo>
                  <a:pt x="28" y="354"/>
                  <a:pt x="28" y="354"/>
                  <a:pt x="28" y="354"/>
                </a:cubicBezTo>
                <a:cubicBezTo>
                  <a:pt x="27" y="355"/>
                  <a:pt x="26" y="355"/>
                  <a:pt x="25" y="355"/>
                </a:cubicBezTo>
                <a:close/>
                <a:moveTo>
                  <a:pt x="31" y="334"/>
                </a:moveTo>
                <a:cubicBezTo>
                  <a:pt x="31" y="334"/>
                  <a:pt x="31" y="334"/>
                  <a:pt x="30" y="334"/>
                </a:cubicBezTo>
                <a:cubicBezTo>
                  <a:pt x="29" y="334"/>
                  <a:pt x="29" y="333"/>
                  <a:pt x="29" y="332"/>
                </a:cubicBezTo>
                <a:cubicBezTo>
                  <a:pt x="31" y="323"/>
                  <a:pt x="31" y="323"/>
                  <a:pt x="31" y="323"/>
                </a:cubicBezTo>
                <a:cubicBezTo>
                  <a:pt x="32" y="322"/>
                  <a:pt x="33" y="321"/>
                  <a:pt x="34" y="322"/>
                </a:cubicBezTo>
                <a:cubicBezTo>
                  <a:pt x="35" y="322"/>
                  <a:pt x="36" y="323"/>
                  <a:pt x="35" y="324"/>
                </a:cubicBezTo>
                <a:cubicBezTo>
                  <a:pt x="33" y="333"/>
                  <a:pt x="33" y="333"/>
                  <a:pt x="33" y="333"/>
                </a:cubicBezTo>
                <a:cubicBezTo>
                  <a:pt x="33" y="334"/>
                  <a:pt x="32" y="334"/>
                  <a:pt x="31" y="334"/>
                </a:cubicBezTo>
                <a:close/>
                <a:moveTo>
                  <a:pt x="37" y="313"/>
                </a:moveTo>
                <a:cubicBezTo>
                  <a:pt x="37" y="313"/>
                  <a:pt x="36" y="313"/>
                  <a:pt x="36" y="313"/>
                </a:cubicBezTo>
                <a:cubicBezTo>
                  <a:pt x="35" y="313"/>
                  <a:pt x="34" y="312"/>
                  <a:pt x="35" y="310"/>
                </a:cubicBezTo>
                <a:cubicBezTo>
                  <a:pt x="37" y="302"/>
                  <a:pt x="37" y="302"/>
                  <a:pt x="37" y="302"/>
                </a:cubicBezTo>
                <a:cubicBezTo>
                  <a:pt x="37" y="301"/>
                  <a:pt x="39" y="300"/>
                  <a:pt x="40" y="301"/>
                </a:cubicBezTo>
                <a:cubicBezTo>
                  <a:pt x="41" y="301"/>
                  <a:pt x="42" y="302"/>
                  <a:pt x="41" y="303"/>
                </a:cubicBezTo>
                <a:cubicBezTo>
                  <a:pt x="39" y="312"/>
                  <a:pt x="39" y="312"/>
                  <a:pt x="39" y="312"/>
                </a:cubicBezTo>
                <a:cubicBezTo>
                  <a:pt x="39" y="313"/>
                  <a:pt x="38" y="313"/>
                  <a:pt x="37" y="313"/>
                </a:cubicBezTo>
                <a:close/>
                <a:moveTo>
                  <a:pt x="43" y="292"/>
                </a:moveTo>
                <a:cubicBezTo>
                  <a:pt x="43" y="292"/>
                  <a:pt x="42" y="292"/>
                  <a:pt x="42" y="292"/>
                </a:cubicBezTo>
                <a:cubicBezTo>
                  <a:pt x="41" y="292"/>
                  <a:pt x="40" y="291"/>
                  <a:pt x="41" y="289"/>
                </a:cubicBezTo>
                <a:cubicBezTo>
                  <a:pt x="43" y="281"/>
                  <a:pt x="43" y="281"/>
                  <a:pt x="43" y="281"/>
                </a:cubicBezTo>
                <a:cubicBezTo>
                  <a:pt x="43" y="280"/>
                  <a:pt x="45" y="279"/>
                  <a:pt x="46" y="280"/>
                </a:cubicBezTo>
                <a:cubicBezTo>
                  <a:pt x="47" y="280"/>
                  <a:pt x="48" y="281"/>
                  <a:pt x="47" y="282"/>
                </a:cubicBezTo>
                <a:cubicBezTo>
                  <a:pt x="45" y="291"/>
                  <a:pt x="45" y="291"/>
                  <a:pt x="45" y="291"/>
                </a:cubicBezTo>
                <a:cubicBezTo>
                  <a:pt x="45" y="292"/>
                  <a:pt x="44" y="292"/>
                  <a:pt x="43" y="292"/>
                </a:cubicBezTo>
                <a:close/>
                <a:moveTo>
                  <a:pt x="49" y="271"/>
                </a:moveTo>
                <a:cubicBezTo>
                  <a:pt x="48" y="271"/>
                  <a:pt x="48" y="271"/>
                  <a:pt x="48" y="271"/>
                </a:cubicBezTo>
                <a:cubicBezTo>
                  <a:pt x="47" y="271"/>
                  <a:pt x="46" y="270"/>
                  <a:pt x="46" y="268"/>
                </a:cubicBezTo>
                <a:cubicBezTo>
                  <a:pt x="49" y="260"/>
                  <a:pt x="49" y="260"/>
                  <a:pt x="49" y="260"/>
                </a:cubicBezTo>
                <a:cubicBezTo>
                  <a:pt x="49" y="259"/>
                  <a:pt x="50" y="258"/>
                  <a:pt x="51" y="258"/>
                </a:cubicBezTo>
                <a:cubicBezTo>
                  <a:pt x="53" y="259"/>
                  <a:pt x="53" y="260"/>
                  <a:pt x="53" y="261"/>
                </a:cubicBezTo>
                <a:cubicBezTo>
                  <a:pt x="51" y="270"/>
                  <a:pt x="51" y="270"/>
                  <a:pt x="51" y="270"/>
                </a:cubicBezTo>
                <a:cubicBezTo>
                  <a:pt x="50" y="271"/>
                  <a:pt x="50" y="271"/>
                  <a:pt x="49" y="271"/>
                </a:cubicBezTo>
                <a:close/>
                <a:moveTo>
                  <a:pt x="54" y="250"/>
                </a:moveTo>
                <a:cubicBezTo>
                  <a:pt x="54" y="250"/>
                  <a:pt x="54" y="250"/>
                  <a:pt x="54" y="250"/>
                </a:cubicBezTo>
                <a:cubicBezTo>
                  <a:pt x="52" y="250"/>
                  <a:pt x="52" y="248"/>
                  <a:pt x="52" y="247"/>
                </a:cubicBezTo>
                <a:cubicBezTo>
                  <a:pt x="53" y="244"/>
                  <a:pt x="53" y="242"/>
                  <a:pt x="54" y="239"/>
                </a:cubicBezTo>
                <a:cubicBezTo>
                  <a:pt x="54" y="238"/>
                  <a:pt x="56" y="237"/>
                  <a:pt x="57" y="237"/>
                </a:cubicBezTo>
                <a:cubicBezTo>
                  <a:pt x="58" y="238"/>
                  <a:pt x="59" y="239"/>
                  <a:pt x="58" y="240"/>
                </a:cubicBezTo>
                <a:cubicBezTo>
                  <a:pt x="58" y="243"/>
                  <a:pt x="57" y="246"/>
                  <a:pt x="56" y="248"/>
                </a:cubicBezTo>
                <a:cubicBezTo>
                  <a:pt x="56" y="249"/>
                  <a:pt x="55" y="250"/>
                  <a:pt x="54" y="250"/>
                </a:cubicBezTo>
                <a:close/>
                <a:moveTo>
                  <a:pt x="59" y="229"/>
                </a:moveTo>
                <a:cubicBezTo>
                  <a:pt x="59" y="229"/>
                  <a:pt x="59" y="229"/>
                  <a:pt x="59" y="229"/>
                </a:cubicBezTo>
                <a:cubicBezTo>
                  <a:pt x="58" y="228"/>
                  <a:pt x="57" y="227"/>
                  <a:pt x="57" y="226"/>
                </a:cubicBezTo>
                <a:cubicBezTo>
                  <a:pt x="58" y="223"/>
                  <a:pt x="59" y="220"/>
                  <a:pt x="59" y="218"/>
                </a:cubicBezTo>
                <a:cubicBezTo>
                  <a:pt x="59" y="216"/>
                  <a:pt x="61" y="216"/>
                  <a:pt x="62" y="216"/>
                </a:cubicBezTo>
                <a:cubicBezTo>
                  <a:pt x="63" y="216"/>
                  <a:pt x="64" y="217"/>
                  <a:pt x="63" y="219"/>
                </a:cubicBezTo>
                <a:cubicBezTo>
                  <a:pt x="63" y="221"/>
                  <a:pt x="62" y="224"/>
                  <a:pt x="61" y="227"/>
                </a:cubicBezTo>
                <a:cubicBezTo>
                  <a:pt x="61" y="228"/>
                  <a:pt x="60" y="229"/>
                  <a:pt x="59" y="229"/>
                </a:cubicBezTo>
                <a:close/>
                <a:moveTo>
                  <a:pt x="64" y="208"/>
                </a:moveTo>
                <a:cubicBezTo>
                  <a:pt x="64" y="208"/>
                  <a:pt x="64" y="208"/>
                  <a:pt x="64" y="207"/>
                </a:cubicBezTo>
                <a:cubicBezTo>
                  <a:pt x="63" y="207"/>
                  <a:pt x="62" y="206"/>
                  <a:pt x="62" y="205"/>
                </a:cubicBezTo>
                <a:cubicBezTo>
                  <a:pt x="63" y="202"/>
                  <a:pt x="63" y="199"/>
                  <a:pt x="64" y="196"/>
                </a:cubicBezTo>
                <a:cubicBezTo>
                  <a:pt x="64" y="195"/>
                  <a:pt x="65" y="194"/>
                  <a:pt x="66" y="195"/>
                </a:cubicBezTo>
                <a:cubicBezTo>
                  <a:pt x="67" y="195"/>
                  <a:pt x="68" y="196"/>
                  <a:pt x="68" y="197"/>
                </a:cubicBezTo>
                <a:cubicBezTo>
                  <a:pt x="67" y="200"/>
                  <a:pt x="67" y="203"/>
                  <a:pt x="66" y="206"/>
                </a:cubicBezTo>
                <a:cubicBezTo>
                  <a:pt x="66" y="207"/>
                  <a:pt x="65" y="208"/>
                  <a:pt x="64" y="208"/>
                </a:cubicBezTo>
                <a:close/>
                <a:moveTo>
                  <a:pt x="68" y="186"/>
                </a:moveTo>
                <a:cubicBezTo>
                  <a:pt x="68" y="186"/>
                  <a:pt x="68" y="186"/>
                  <a:pt x="68" y="186"/>
                </a:cubicBezTo>
                <a:cubicBezTo>
                  <a:pt x="67" y="186"/>
                  <a:pt x="66" y="185"/>
                  <a:pt x="66" y="184"/>
                </a:cubicBezTo>
                <a:cubicBezTo>
                  <a:pt x="67" y="181"/>
                  <a:pt x="67" y="178"/>
                  <a:pt x="68" y="175"/>
                </a:cubicBezTo>
                <a:cubicBezTo>
                  <a:pt x="68" y="174"/>
                  <a:pt x="69" y="173"/>
                  <a:pt x="70" y="173"/>
                </a:cubicBezTo>
                <a:cubicBezTo>
                  <a:pt x="71" y="173"/>
                  <a:pt x="72" y="174"/>
                  <a:pt x="72" y="176"/>
                </a:cubicBezTo>
                <a:cubicBezTo>
                  <a:pt x="71" y="179"/>
                  <a:pt x="71" y="181"/>
                  <a:pt x="70" y="184"/>
                </a:cubicBezTo>
                <a:cubicBezTo>
                  <a:pt x="70" y="185"/>
                  <a:pt x="69" y="186"/>
                  <a:pt x="68" y="186"/>
                </a:cubicBezTo>
                <a:close/>
                <a:moveTo>
                  <a:pt x="72" y="165"/>
                </a:moveTo>
                <a:cubicBezTo>
                  <a:pt x="72" y="165"/>
                  <a:pt x="72" y="165"/>
                  <a:pt x="71" y="164"/>
                </a:cubicBezTo>
                <a:cubicBezTo>
                  <a:pt x="70" y="164"/>
                  <a:pt x="69" y="163"/>
                  <a:pt x="70" y="162"/>
                </a:cubicBezTo>
                <a:cubicBezTo>
                  <a:pt x="70" y="159"/>
                  <a:pt x="70" y="156"/>
                  <a:pt x="71" y="153"/>
                </a:cubicBezTo>
                <a:cubicBezTo>
                  <a:pt x="71" y="152"/>
                  <a:pt x="72" y="151"/>
                  <a:pt x="73" y="151"/>
                </a:cubicBezTo>
                <a:cubicBezTo>
                  <a:pt x="74" y="152"/>
                  <a:pt x="75" y="153"/>
                  <a:pt x="75" y="154"/>
                </a:cubicBezTo>
                <a:cubicBezTo>
                  <a:pt x="75" y="157"/>
                  <a:pt x="74" y="160"/>
                  <a:pt x="74" y="163"/>
                </a:cubicBezTo>
                <a:cubicBezTo>
                  <a:pt x="74" y="164"/>
                  <a:pt x="73" y="165"/>
                  <a:pt x="72" y="165"/>
                </a:cubicBezTo>
                <a:close/>
                <a:moveTo>
                  <a:pt x="74" y="143"/>
                </a:moveTo>
                <a:cubicBezTo>
                  <a:pt x="74" y="143"/>
                  <a:pt x="74" y="143"/>
                  <a:pt x="74" y="143"/>
                </a:cubicBezTo>
                <a:cubicBezTo>
                  <a:pt x="73" y="143"/>
                  <a:pt x="72" y="142"/>
                  <a:pt x="72" y="140"/>
                </a:cubicBezTo>
                <a:cubicBezTo>
                  <a:pt x="72" y="138"/>
                  <a:pt x="73" y="135"/>
                  <a:pt x="73" y="132"/>
                </a:cubicBezTo>
                <a:cubicBezTo>
                  <a:pt x="73" y="131"/>
                  <a:pt x="74" y="130"/>
                  <a:pt x="75" y="130"/>
                </a:cubicBezTo>
                <a:cubicBezTo>
                  <a:pt x="76" y="130"/>
                  <a:pt x="77" y="131"/>
                  <a:pt x="77" y="132"/>
                </a:cubicBezTo>
                <a:cubicBezTo>
                  <a:pt x="77" y="135"/>
                  <a:pt x="77" y="138"/>
                  <a:pt x="76" y="141"/>
                </a:cubicBezTo>
                <a:cubicBezTo>
                  <a:pt x="76" y="142"/>
                  <a:pt x="75" y="143"/>
                  <a:pt x="74" y="143"/>
                </a:cubicBezTo>
                <a:close/>
                <a:moveTo>
                  <a:pt x="76" y="121"/>
                </a:moveTo>
                <a:cubicBezTo>
                  <a:pt x="76" y="121"/>
                  <a:pt x="76" y="121"/>
                  <a:pt x="76" y="121"/>
                </a:cubicBezTo>
                <a:cubicBezTo>
                  <a:pt x="74" y="121"/>
                  <a:pt x="74" y="120"/>
                  <a:pt x="74" y="119"/>
                </a:cubicBezTo>
                <a:cubicBezTo>
                  <a:pt x="74" y="116"/>
                  <a:pt x="74" y="113"/>
                  <a:pt x="74" y="110"/>
                </a:cubicBezTo>
                <a:cubicBezTo>
                  <a:pt x="74" y="109"/>
                  <a:pt x="75" y="108"/>
                  <a:pt x="76" y="108"/>
                </a:cubicBezTo>
                <a:cubicBezTo>
                  <a:pt x="76" y="108"/>
                  <a:pt x="76" y="108"/>
                  <a:pt x="76" y="108"/>
                </a:cubicBezTo>
                <a:cubicBezTo>
                  <a:pt x="77" y="108"/>
                  <a:pt x="78" y="109"/>
                  <a:pt x="78" y="110"/>
                </a:cubicBezTo>
                <a:cubicBezTo>
                  <a:pt x="78" y="113"/>
                  <a:pt x="78" y="116"/>
                  <a:pt x="78" y="119"/>
                </a:cubicBezTo>
                <a:cubicBezTo>
                  <a:pt x="78" y="120"/>
                  <a:pt x="77" y="121"/>
                  <a:pt x="76" y="121"/>
                </a:cubicBezTo>
                <a:close/>
                <a:moveTo>
                  <a:pt x="76" y="99"/>
                </a:moveTo>
                <a:cubicBezTo>
                  <a:pt x="75" y="99"/>
                  <a:pt x="74" y="98"/>
                  <a:pt x="74" y="97"/>
                </a:cubicBezTo>
                <a:cubicBezTo>
                  <a:pt x="74" y="94"/>
                  <a:pt x="74" y="91"/>
                  <a:pt x="74" y="88"/>
                </a:cubicBezTo>
                <a:cubicBezTo>
                  <a:pt x="74" y="87"/>
                  <a:pt x="74" y="86"/>
                  <a:pt x="76" y="86"/>
                </a:cubicBezTo>
                <a:cubicBezTo>
                  <a:pt x="77" y="86"/>
                  <a:pt x="78" y="87"/>
                  <a:pt x="78" y="88"/>
                </a:cubicBezTo>
                <a:cubicBezTo>
                  <a:pt x="78" y="91"/>
                  <a:pt x="78" y="94"/>
                  <a:pt x="78" y="97"/>
                </a:cubicBezTo>
                <a:cubicBezTo>
                  <a:pt x="78" y="98"/>
                  <a:pt x="77" y="99"/>
                  <a:pt x="76" y="99"/>
                </a:cubicBezTo>
                <a:cubicBezTo>
                  <a:pt x="76" y="99"/>
                  <a:pt x="76" y="99"/>
                  <a:pt x="76" y="99"/>
                </a:cubicBezTo>
                <a:close/>
                <a:moveTo>
                  <a:pt x="75" y="77"/>
                </a:moveTo>
                <a:cubicBezTo>
                  <a:pt x="74" y="77"/>
                  <a:pt x="73" y="77"/>
                  <a:pt x="73" y="75"/>
                </a:cubicBezTo>
                <a:cubicBezTo>
                  <a:pt x="73" y="73"/>
                  <a:pt x="73" y="73"/>
                  <a:pt x="73" y="73"/>
                </a:cubicBezTo>
                <a:cubicBezTo>
                  <a:pt x="72" y="71"/>
                  <a:pt x="72" y="69"/>
                  <a:pt x="72" y="67"/>
                </a:cubicBezTo>
                <a:cubicBezTo>
                  <a:pt x="72" y="66"/>
                  <a:pt x="73" y="64"/>
                  <a:pt x="74" y="64"/>
                </a:cubicBezTo>
                <a:cubicBezTo>
                  <a:pt x="75" y="64"/>
                  <a:pt x="76" y="65"/>
                  <a:pt x="76" y="66"/>
                </a:cubicBezTo>
                <a:cubicBezTo>
                  <a:pt x="77" y="68"/>
                  <a:pt x="77" y="70"/>
                  <a:pt x="77" y="73"/>
                </a:cubicBezTo>
                <a:cubicBezTo>
                  <a:pt x="77" y="75"/>
                  <a:pt x="77" y="75"/>
                  <a:pt x="77" y="75"/>
                </a:cubicBezTo>
                <a:cubicBezTo>
                  <a:pt x="77" y="76"/>
                  <a:pt x="76" y="77"/>
                  <a:pt x="75" y="77"/>
                </a:cubicBezTo>
                <a:cubicBezTo>
                  <a:pt x="75" y="77"/>
                  <a:pt x="75" y="77"/>
                  <a:pt x="75" y="77"/>
                </a:cubicBezTo>
                <a:close/>
                <a:moveTo>
                  <a:pt x="72" y="56"/>
                </a:moveTo>
                <a:cubicBezTo>
                  <a:pt x="71" y="56"/>
                  <a:pt x="70" y="55"/>
                  <a:pt x="70" y="54"/>
                </a:cubicBezTo>
                <a:cubicBezTo>
                  <a:pt x="70" y="51"/>
                  <a:pt x="69" y="48"/>
                  <a:pt x="69" y="45"/>
                </a:cubicBezTo>
                <a:cubicBezTo>
                  <a:pt x="69" y="44"/>
                  <a:pt x="69" y="43"/>
                  <a:pt x="70" y="43"/>
                </a:cubicBezTo>
                <a:cubicBezTo>
                  <a:pt x="72" y="43"/>
                  <a:pt x="73" y="43"/>
                  <a:pt x="73" y="44"/>
                </a:cubicBezTo>
                <a:cubicBezTo>
                  <a:pt x="74" y="47"/>
                  <a:pt x="74" y="50"/>
                  <a:pt x="75" y="53"/>
                </a:cubicBezTo>
                <a:cubicBezTo>
                  <a:pt x="75" y="54"/>
                  <a:pt x="74" y="55"/>
                  <a:pt x="73" y="56"/>
                </a:cubicBezTo>
                <a:cubicBezTo>
                  <a:pt x="73" y="56"/>
                  <a:pt x="73" y="56"/>
                  <a:pt x="72" y="56"/>
                </a:cubicBezTo>
                <a:close/>
                <a:moveTo>
                  <a:pt x="68" y="34"/>
                </a:moveTo>
                <a:cubicBezTo>
                  <a:pt x="67" y="34"/>
                  <a:pt x="66" y="34"/>
                  <a:pt x="66" y="33"/>
                </a:cubicBezTo>
                <a:cubicBezTo>
                  <a:pt x="65" y="30"/>
                  <a:pt x="65" y="27"/>
                  <a:pt x="64" y="24"/>
                </a:cubicBezTo>
                <a:cubicBezTo>
                  <a:pt x="63" y="23"/>
                  <a:pt x="64" y="22"/>
                  <a:pt x="65" y="22"/>
                </a:cubicBezTo>
                <a:cubicBezTo>
                  <a:pt x="66" y="21"/>
                  <a:pt x="68" y="22"/>
                  <a:pt x="68" y="23"/>
                </a:cubicBezTo>
                <a:cubicBezTo>
                  <a:pt x="69" y="26"/>
                  <a:pt x="70" y="29"/>
                  <a:pt x="70" y="32"/>
                </a:cubicBezTo>
                <a:cubicBezTo>
                  <a:pt x="70" y="33"/>
                  <a:pt x="70" y="34"/>
                  <a:pt x="69" y="34"/>
                </a:cubicBezTo>
                <a:cubicBezTo>
                  <a:pt x="68" y="34"/>
                  <a:pt x="68" y="34"/>
                  <a:pt x="68" y="34"/>
                </a:cubicBezTo>
                <a:close/>
                <a:moveTo>
                  <a:pt x="62" y="13"/>
                </a:moveTo>
                <a:cubicBezTo>
                  <a:pt x="61" y="13"/>
                  <a:pt x="60" y="13"/>
                  <a:pt x="60" y="12"/>
                </a:cubicBezTo>
                <a:cubicBezTo>
                  <a:pt x="59" y="9"/>
                  <a:pt x="58" y="6"/>
                  <a:pt x="57" y="4"/>
                </a:cubicBezTo>
                <a:cubicBezTo>
                  <a:pt x="57" y="2"/>
                  <a:pt x="57" y="1"/>
                  <a:pt x="58" y="1"/>
                </a:cubicBezTo>
                <a:cubicBezTo>
                  <a:pt x="60" y="0"/>
                  <a:pt x="61" y="1"/>
                  <a:pt x="61" y="2"/>
                </a:cubicBezTo>
                <a:cubicBezTo>
                  <a:pt x="62" y="5"/>
                  <a:pt x="63" y="8"/>
                  <a:pt x="64" y="10"/>
                </a:cubicBezTo>
                <a:cubicBezTo>
                  <a:pt x="64" y="12"/>
                  <a:pt x="64" y="13"/>
                  <a:pt x="63" y="13"/>
                </a:cubicBezTo>
                <a:cubicBezTo>
                  <a:pt x="62" y="13"/>
                  <a:pt x="62" y="13"/>
                  <a:pt x="62" y="13"/>
                </a:cubicBezTo>
                <a:close/>
              </a:path>
            </a:pathLst>
          </a:custGeom>
          <a:solidFill>
            <a:srgbClr val="E7CDCC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0" name="文本框 49"/>
          <p:cNvSpPr txBox="1"/>
          <p:nvPr/>
        </p:nvSpPr>
        <p:spPr>
          <a:xfrm>
            <a:off x="718619" y="863141"/>
            <a:ext cx="13276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chemeClr val="bg1"/>
                </a:solidFill>
                <a:latin typeface="+mj-ea"/>
                <a:ea typeface="+mj-ea"/>
              </a:rPr>
              <a:t>目 </a:t>
            </a:r>
            <a:r>
              <a:rPr lang="zh-CN" altLang="en-US" sz="4000" smtClean="0">
                <a:solidFill>
                  <a:schemeClr val="bg1"/>
                </a:solidFill>
                <a:latin typeface="+mj-ea"/>
                <a:ea typeface="+mj-ea"/>
              </a:rPr>
              <a:t>录</a:t>
            </a:r>
            <a:endParaRPr lang="zh-CN" altLang="en-US" sz="36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1" name="文本框 50"/>
          <p:cNvSpPr txBox="1"/>
          <p:nvPr/>
        </p:nvSpPr>
        <p:spPr>
          <a:xfrm>
            <a:off x="1997950" y="986252"/>
            <a:ext cx="2028119" cy="46166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spc="300" smtClean="0">
                <a:solidFill>
                  <a:schemeClr val="bg1"/>
                </a:solidFill>
                <a:ea typeface="思源黑体 CN Heavy" panose="020b0a00000000000000" pitchFamily="34" charset="-122"/>
                <a:cs typeface="+mn-ea"/>
                <a:sym typeface="+mn-lt"/>
              </a:rPr>
              <a:t>/CONTENT</a:t>
            </a:r>
            <a:endParaRPr lang="zh-CN" altLang="en-US" sz="2400" spc="300">
              <a:solidFill>
                <a:schemeClr val="bg1"/>
              </a:solidFill>
              <a:ea typeface="思源黑体 CN Heavy" panose="020b0a00000000000000" pitchFamily="34" charset="-122"/>
              <a:cs typeface="+mn-ea"/>
              <a:sym typeface="+mn-lt"/>
            </a:endParaRPr>
          </a:p>
        </p:txBody>
      </p:sp>
      <p:sp>
        <p:nvSpPr>
          <p:cNvPr id="52" name="圆角矩形 51"/>
          <p:cNvSpPr/>
          <p:nvPr/>
        </p:nvSpPr>
        <p:spPr>
          <a:xfrm>
            <a:off x="6641456" y="1460617"/>
            <a:ext cx="3550294" cy="702181"/>
          </a:xfrm>
          <a:prstGeom prst="roundRect">
            <a:avLst>
              <a:gd name="adj" fmla="val 50000"/>
            </a:avLst>
          </a:prstGeom>
          <a:noFill/>
          <a:ln w="127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>
                <a:solidFill>
                  <a:schemeClr val="accent1"/>
                </a:solidFill>
                <a:latin typeface="+mj-ea"/>
                <a:ea typeface="+mj-ea"/>
              </a:rPr>
              <a:t>  工作</a:t>
            </a:r>
            <a:r>
              <a:rPr lang="zh-CN" altLang="en-US" sz="2800">
                <a:solidFill>
                  <a:schemeClr val="accent1"/>
                </a:solidFill>
                <a:latin typeface="+mj-ea"/>
                <a:ea typeface="+mj-ea"/>
              </a:rPr>
              <a:t>项目概述</a:t>
            </a:r>
            <a:endParaRPr lang="zh-CN" altLang="en-US" sz="28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66" name="圆角矩形 65"/>
          <p:cNvSpPr/>
          <p:nvPr/>
        </p:nvSpPr>
        <p:spPr>
          <a:xfrm>
            <a:off x="6641456" y="2587946"/>
            <a:ext cx="3550294" cy="702181"/>
          </a:xfrm>
          <a:prstGeom prst="roundRect">
            <a:avLst>
              <a:gd name="adj" fmla="val 50000"/>
            </a:avLst>
          </a:prstGeom>
          <a:noFill/>
          <a:ln w="127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  项目</a:t>
            </a:r>
            <a:r>
              <a:rPr lang="zh-CN" altLang="en-US" sz="28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进度展示</a:t>
            </a:r>
            <a:endParaRPr lang="zh-CN" altLang="en-US" sz="28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67" name="圆角矩形 66"/>
          <p:cNvSpPr/>
          <p:nvPr/>
        </p:nvSpPr>
        <p:spPr>
          <a:xfrm>
            <a:off x="6641456" y="3715274"/>
            <a:ext cx="3550294" cy="702181"/>
          </a:xfrm>
          <a:prstGeom prst="roundRect">
            <a:avLst>
              <a:gd name="adj" fmla="val 50000"/>
            </a:avLst>
          </a:prstGeom>
          <a:noFill/>
          <a:ln w="127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  工作存在问题</a:t>
            </a:r>
            <a:endParaRPr lang="zh-CN" altLang="en-US" sz="28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68" name="圆角矩形 67"/>
          <p:cNvSpPr/>
          <p:nvPr/>
        </p:nvSpPr>
        <p:spPr>
          <a:xfrm>
            <a:off x="6641456" y="4842604"/>
            <a:ext cx="3550294" cy="702181"/>
          </a:xfrm>
          <a:prstGeom prst="roundRect">
            <a:avLst>
              <a:gd name="adj" fmla="val 50000"/>
            </a:avLst>
          </a:prstGeom>
          <a:noFill/>
          <a:ln w="127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下步工作</a:t>
            </a:r>
            <a:r>
              <a:rPr lang="zh-CN" altLang="en-US" sz="28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计划</a:t>
            </a:r>
            <a:endParaRPr lang="zh-CN" altLang="en-US" sz="28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76" name="椭圆 75"/>
          <p:cNvSpPr/>
          <p:nvPr/>
        </p:nvSpPr>
        <p:spPr>
          <a:xfrm>
            <a:off x="5742317" y="1460617"/>
            <a:ext cx="702181" cy="70218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smtClean="0"/>
              <a:t>1</a:t>
            </a:r>
            <a:endParaRPr lang="zh-CN" altLang="en-US" sz="2800"/>
          </a:p>
        </p:txBody>
      </p:sp>
      <p:sp>
        <p:nvSpPr>
          <p:cNvPr id="79" name="椭圆 78"/>
          <p:cNvSpPr/>
          <p:nvPr/>
        </p:nvSpPr>
        <p:spPr>
          <a:xfrm>
            <a:off x="5742317" y="2587946"/>
            <a:ext cx="702181" cy="70218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smtClean="0"/>
              <a:t>2</a:t>
            </a:r>
            <a:endParaRPr lang="zh-CN" altLang="en-US" sz="2800"/>
          </a:p>
        </p:txBody>
      </p:sp>
      <p:sp>
        <p:nvSpPr>
          <p:cNvPr id="80" name="椭圆 79"/>
          <p:cNvSpPr/>
          <p:nvPr/>
        </p:nvSpPr>
        <p:spPr>
          <a:xfrm>
            <a:off x="5742317" y="3715274"/>
            <a:ext cx="702181" cy="70218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smtClean="0"/>
              <a:t>3</a:t>
            </a:r>
            <a:endParaRPr lang="zh-CN" altLang="en-US" sz="2800"/>
          </a:p>
        </p:txBody>
      </p:sp>
      <p:sp>
        <p:nvSpPr>
          <p:cNvPr id="81" name="椭圆 80"/>
          <p:cNvSpPr/>
          <p:nvPr/>
        </p:nvSpPr>
        <p:spPr>
          <a:xfrm>
            <a:off x="5742317" y="4842603"/>
            <a:ext cx="702181" cy="70218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smtClean="0"/>
              <a:t>4</a:t>
            </a:r>
            <a:endParaRPr lang="zh-CN" altLang="en-US" sz="28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文本框 111"/>
          <p:cNvSpPr txBox="1"/>
          <p:nvPr/>
        </p:nvSpPr>
        <p:spPr>
          <a:xfrm>
            <a:off x="4043616" y="2836709"/>
            <a:ext cx="41088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spc="300" smtClean="0">
                <a:solidFill>
                  <a:schemeClr val="accent1"/>
                </a:solidFill>
                <a:latin typeface="+mj-ea"/>
                <a:ea typeface="+mj-ea"/>
              </a:rPr>
              <a:t>工作</a:t>
            </a:r>
            <a:r>
              <a:rPr lang="zh-CN" altLang="en-US" sz="4800" spc="300">
                <a:solidFill>
                  <a:schemeClr val="accent1"/>
                </a:solidFill>
                <a:latin typeface="+mj-ea"/>
                <a:ea typeface="+mj-ea"/>
              </a:rPr>
              <a:t>内容</a:t>
            </a:r>
            <a:r>
              <a:rPr lang="zh-CN" altLang="en-US" sz="4800" spc="300" smtClean="0">
                <a:solidFill>
                  <a:schemeClr val="accent1"/>
                </a:solidFill>
                <a:latin typeface="+mj-ea"/>
                <a:ea typeface="+mj-ea"/>
              </a:rPr>
              <a:t>概述</a:t>
            </a:r>
            <a:endParaRPr lang="zh-CN" altLang="en-US" sz="4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13" name="矩形 112"/>
          <p:cNvSpPr/>
          <p:nvPr/>
        </p:nvSpPr>
        <p:spPr>
          <a:xfrm>
            <a:off x="3611864" y="3829948"/>
            <a:ext cx="4972322" cy="6980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altLang="zh-CN" sz="1600" spc="150">
                <a:solidFill>
                  <a:schemeClr val="tx2"/>
                </a:solidFill>
                <a:cs typeface="Open Sans Light" panose="020b0306030504020204"/>
              </a:rPr>
              <a:t>Lorem ipsum dolor sit </a:t>
            </a:r>
            <a:r>
              <a:rPr lang="en-US" altLang="zh-CN" sz="1600" spc="150" err="1" smtClean="0">
                <a:solidFill>
                  <a:schemeClr val="tx2"/>
                </a:solidFill>
                <a:cs typeface="Open Sans Light" panose="020b0306030504020204"/>
              </a:rPr>
              <a:t>amet elit</a:t>
            </a:r>
            <a:r>
              <a:rPr lang="en-US" altLang="zh-CN" sz="1600" spc="150">
                <a:solidFill>
                  <a:schemeClr val="tx2"/>
                </a:solidFill>
                <a:cs typeface="Open Sans Light" panose="020b0306030504020204"/>
              </a:rPr>
              <a:t>, sed do eiusmod tempor </a:t>
            </a:r>
            <a:r>
              <a:rPr lang="en-US" altLang="zh-CN" sz="1600" spc="150" err="1" smtClean="0">
                <a:solidFill>
                  <a:schemeClr val="tx2"/>
                </a:solidFill>
                <a:cs typeface="Open Sans Light" panose="020b0306030504020204"/>
              </a:rPr>
              <a:t>incididunt</a:t>
            </a:r>
            <a:endParaRPr lang="zh-CN" altLang="en-US" sz="1600" spc="150">
              <a:solidFill>
                <a:schemeClr val="tx2"/>
              </a:solidFill>
              <a:cs typeface="Open Sans Light" panose="020b0306030504020204"/>
            </a:endParaRPr>
          </a:p>
        </p:txBody>
      </p:sp>
      <p:sp>
        <p:nvSpPr>
          <p:cNvPr id="88" name="Freeform 160"/>
          <p:cNvSpPr/>
          <p:nvPr/>
        </p:nvSpPr>
        <p:spPr bwMode="auto">
          <a:xfrm>
            <a:off x="11248158" y="274205"/>
            <a:ext cx="121227" cy="95251"/>
          </a:xfrm>
          <a:custGeom>
            <a:gdLst>
              <a:gd name="T0" fmla="*/ 19 w 39"/>
              <a:gd name="T1" fmla="*/ 0 h 31"/>
              <a:gd name="T2" fmla="*/ 19 w 39"/>
              <a:gd name="T3" fmla="*/ 31 h 31"/>
              <a:gd name="T4" fmla="*/ 19 w 39"/>
              <a:gd name="T5" fmla="*/ 0 h 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19" y="0"/>
                </a:moveTo>
                <a:cubicBezTo>
                  <a:pt x="0" y="0"/>
                  <a:pt x="0" y="31"/>
                  <a:pt x="19" y="31"/>
                </a:cubicBezTo>
                <a:cubicBezTo>
                  <a:pt x="39" y="31"/>
                  <a:pt x="39" y="0"/>
                  <a:pt x="19" y="0"/>
                </a:cubicBezTo>
                <a:close/>
              </a:path>
            </a:pathLst>
          </a:custGeom>
          <a:solidFill>
            <a:srgbClr val="FCF2E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9" name="Freeform 161"/>
          <p:cNvSpPr/>
          <p:nvPr/>
        </p:nvSpPr>
        <p:spPr bwMode="auto">
          <a:xfrm>
            <a:off x="11718635" y="1812636"/>
            <a:ext cx="121227" cy="98136"/>
          </a:xfrm>
          <a:custGeom>
            <a:gdLst>
              <a:gd name="T0" fmla="*/ 20 w 39"/>
              <a:gd name="T1" fmla="*/ 0 h 31"/>
              <a:gd name="T2" fmla="*/ 20 w 39"/>
              <a:gd name="T3" fmla="*/ 31 h 31"/>
              <a:gd name="T4" fmla="*/ 20 w 39"/>
              <a:gd name="T5" fmla="*/ 0 h 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0" y="0"/>
                </a:moveTo>
                <a:cubicBezTo>
                  <a:pt x="0" y="0"/>
                  <a:pt x="0" y="31"/>
                  <a:pt x="20" y="31"/>
                </a:cubicBezTo>
                <a:cubicBezTo>
                  <a:pt x="39" y="31"/>
                  <a:pt x="39" y="0"/>
                  <a:pt x="20" y="0"/>
                </a:cubicBezTo>
                <a:close/>
              </a:path>
            </a:pathLst>
          </a:custGeom>
          <a:solidFill>
            <a:srgbClr val="FCF2E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9" name="组合 48"/>
          <p:cNvGrpSpPr/>
          <p:nvPr/>
        </p:nvGrpSpPr>
        <p:grpSpPr>
          <a:xfrm>
            <a:off x="11071349" y="5630861"/>
            <a:ext cx="729210" cy="90214"/>
            <a:chOff x="5773041" y="5614193"/>
            <a:chExt cx="1026547" cy="127000"/>
          </a:xfrm>
        </p:grpSpPr>
        <p:sp>
          <p:nvSpPr>
            <p:cNvPr id="50" name="椭圆 49"/>
            <p:cNvSpPr/>
            <p:nvPr/>
          </p:nvSpPr>
          <p:spPr>
            <a:xfrm>
              <a:off x="5773041" y="5614193"/>
              <a:ext cx="126999" cy="127000"/>
            </a:xfrm>
            <a:prstGeom prst="ellipse">
              <a:avLst/>
            </a:prstGeom>
            <a:noFill/>
            <a:ln w="12700"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/>
          </p:nvSpPr>
          <p:spPr>
            <a:xfrm>
              <a:off x="6222816" y="5614193"/>
              <a:ext cx="126999" cy="127000"/>
            </a:xfrm>
            <a:prstGeom prst="ellipse">
              <a:avLst/>
            </a:prstGeom>
            <a:noFill/>
            <a:ln w="12700"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/>
          </p:nvSpPr>
          <p:spPr>
            <a:xfrm>
              <a:off x="6672589" y="5614193"/>
              <a:ext cx="126999" cy="127000"/>
            </a:xfrm>
            <a:prstGeom prst="ellipse">
              <a:avLst/>
            </a:prstGeom>
            <a:noFill/>
            <a:ln w="12700"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" name="Freeform 97"/>
          <p:cNvSpPr/>
          <p:nvPr/>
        </p:nvSpPr>
        <p:spPr bwMode="auto">
          <a:xfrm>
            <a:off x="6488545" y="4655704"/>
            <a:ext cx="5703453" cy="2202296"/>
          </a:xfrm>
          <a:custGeom>
            <a:gdLst>
              <a:gd name="T0" fmla="*/ 1820 w 1820"/>
              <a:gd name="T1" fmla="*/ 702 h 702"/>
              <a:gd name="T2" fmla="*/ 1820 w 1820"/>
              <a:gd name="T3" fmla="*/ 168 h 702"/>
              <a:gd name="T4" fmla="*/ 1527 w 1820"/>
              <a:gd name="T5" fmla="*/ 19 h 702"/>
              <a:gd name="T6" fmla="*/ 1160 w 1820"/>
              <a:gd name="T7" fmla="*/ 208 h 702"/>
              <a:gd name="T8" fmla="*/ 1089 w 1820"/>
              <a:gd name="T9" fmla="*/ 389 h 702"/>
              <a:gd name="T10" fmla="*/ 867 w 1820"/>
              <a:gd name="T11" fmla="*/ 462 h 702"/>
              <a:gd name="T12" fmla="*/ 628 w 1820"/>
              <a:gd name="T13" fmla="*/ 407 h 702"/>
              <a:gd name="T14" fmla="*/ 211 w 1820"/>
              <a:gd name="T15" fmla="*/ 483 h 702"/>
              <a:gd name="T16" fmla="*/ 0 w 1820"/>
              <a:gd name="T17" fmla="*/ 702 h 702"/>
              <a:gd name="T18" fmla="*/ 1820 w 1820"/>
              <a:gd name="T19" fmla="*/ 702 h 7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820" h="702">
                <a:moveTo>
                  <a:pt x="1820" y="702"/>
                </a:moveTo>
                <a:cubicBezTo>
                  <a:pt x="1820" y="168"/>
                  <a:pt x="1820" y="168"/>
                  <a:pt x="1820" y="168"/>
                </a:cubicBezTo>
                <a:cubicBezTo>
                  <a:pt x="1738" y="90"/>
                  <a:pt x="1638" y="33"/>
                  <a:pt x="1527" y="19"/>
                </a:cubicBezTo>
                <a:cubicBezTo>
                  <a:pt x="1381" y="0"/>
                  <a:pt x="1218" y="72"/>
                  <a:pt x="1160" y="208"/>
                </a:cubicBezTo>
                <a:cubicBezTo>
                  <a:pt x="1135" y="268"/>
                  <a:pt x="1129" y="338"/>
                  <a:pt x="1089" y="389"/>
                </a:cubicBezTo>
                <a:cubicBezTo>
                  <a:pt x="1039" y="454"/>
                  <a:pt x="948" y="472"/>
                  <a:pt x="867" y="462"/>
                </a:cubicBezTo>
                <a:cubicBezTo>
                  <a:pt x="786" y="453"/>
                  <a:pt x="709" y="421"/>
                  <a:pt x="628" y="407"/>
                </a:cubicBezTo>
                <a:cubicBezTo>
                  <a:pt x="486" y="380"/>
                  <a:pt x="334" y="408"/>
                  <a:pt x="211" y="483"/>
                </a:cubicBezTo>
                <a:cubicBezTo>
                  <a:pt x="123" y="536"/>
                  <a:pt x="50" y="613"/>
                  <a:pt x="0" y="702"/>
                </a:cubicBezTo>
                <a:lnTo>
                  <a:pt x="1820" y="70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2" name="Freeform 154"/>
          <p:cNvSpPr/>
          <p:nvPr/>
        </p:nvSpPr>
        <p:spPr bwMode="auto">
          <a:xfrm>
            <a:off x="7452591" y="5016499"/>
            <a:ext cx="4739408" cy="1841500"/>
          </a:xfrm>
          <a:custGeom>
            <a:gdLst>
              <a:gd name="T0" fmla="*/ 1513 w 1513"/>
              <a:gd name="T1" fmla="*/ 237 h 587"/>
              <a:gd name="T2" fmla="*/ 1465 w 1513"/>
              <a:gd name="T3" fmla="*/ 169 h 587"/>
              <a:gd name="T4" fmla="*/ 1268 w 1513"/>
              <a:gd name="T5" fmla="*/ 27 h 587"/>
              <a:gd name="T6" fmla="*/ 1030 w 1513"/>
              <a:gd name="T7" fmla="*/ 47 h 587"/>
              <a:gd name="T8" fmla="*/ 931 w 1513"/>
              <a:gd name="T9" fmla="*/ 132 h 587"/>
              <a:gd name="T10" fmla="*/ 796 w 1513"/>
              <a:gd name="T11" fmla="*/ 231 h 587"/>
              <a:gd name="T12" fmla="*/ 555 w 1513"/>
              <a:gd name="T13" fmla="*/ 198 h 587"/>
              <a:gd name="T14" fmla="*/ 368 w 1513"/>
              <a:gd name="T15" fmla="*/ 151 h 587"/>
              <a:gd name="T16" fmla="*/ 367 w 1513"/>
              <a:gd name="T17" fmla="*/ 151 h 587"/>
              <a:gd name="T18" fmla="*/ 88 w 1513"/>
              <a:gd name="T19" fmla="*/ 334 h 587"/>
              <a:gd name="T20" fmla="*/ 0 w 1513"/>
              <a:gd name="T21" fmla="*/ 587 h 587"/>
              <a:gd name="T22" fmla="*/ 4 w 1513"/>
              <a:gd name="T23" fmla="*/ 587 h 587"/>
              <a:gd name="T24" fmla="*/ 92 w 1513"/>
              <a:gd name="T25" fmla="*/ 336 h 587"/>
              <a:gd name="T26" fmla="*/ 367 w 1513"/>
              <a:gd name="T27" fmla="*/ 156 h 587"/>
              <a:gd name="T28" fmla="*/ 368 w 1513"/>
              <a:gd name="T29" fmla="*/ 156 h 587"/>
              <a:gd name="T30" fmla="*/ 553 w 1513"/>
              <a:gd name="T31" fmla="*/ 202 h 587"/>
              <a:gd name="T32" fmla="*/ 798 w 1513"/>
              <a:gd name="T33" fmla="*/ 236 h 587"/>
              <a:gd name="T34" fmla="*/ 934 w 1513"/>
              <a:gd name="T35" fmla="*/ 135 h 587"/>
              <a:gd name="T36" fmla="*/ 1032 w 1513"/>
              <a:gd name="T37" fmla="*/ 51 h 587"/>
              <a:gd name="T38" fmla="*/ 1267 w 1513"/>
              <a:gd name="T39" fmla="*/ 32 h 587"/>
              <a:gd name="T40" fmla="*/ 1462 w 1513"/>
              <a:gd name="T41" fmla="*/ 172 h 587"/>
              <a:gd name="T42" fmla="*/ 1513 w 1513"/>
              <a:gd name="T43" fmla="*/ 245 h 587"/>
              <a:gd name="T44" fmla="*/ 1513 w 1513"/>
              <a:gd name="T45" fmla="*/ 237 h 5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</a:cxnLst>
            <a:rect l="0" t="0" r="r" b="b"/>
            <a:pathLst>
              <a:path w="1513" h="587">
                <a:moveTo>
                  <a:pt x="1513" y="237"/>
                </a:moveTo>
                <a:cubicBezTo>
                  <a:pt x="1499" y="213"/>
                  <a:pt x="1483" y="190"/>
                  <a:pt x="1465" y="169"/>
                </a:cubicBezTo>
                <a:cubicBezTo>
                  <a:pt x="1408" y="100"/>
                  <a:pt x="1340" y="51"/>
                  <a:pt x="1268" y="27"/>
                </a:cubicBezTo>
                <a:cubicBezTo>
                  <a:pt x="1186" y="0"/>
                  <a:pt x="1097" y="8"/>
                  <a:pt x="1030" y="47"/>
                </a:cubicBezTo>
                <a:cubicBezTo>
                  <a:pt x="992" y="69"/>
                  <a:pt x="961" y="101"/>
                  <a:pt x="931" y="132"/>
                </a:cubicBezTo>
                <a:cubicBezTo>
                  <a:pt x="891" y="172"/>
                  <a:pt x="850" y="213"/>
                  <a:pt x="796" y="231"/>
                </a:cubicBezTo>
                <a:cubicBezTo>
                  <a:pt x="717" y="258"/>
                  <a:pt x="638" y="229"/>
                  <a:pt x="555" y="198"/>
                </a:cubicBezTo>
                <a:cubicBezTo>
                  <a:pt x="494" y="175"/>
                  <a:pt x="432" y="151"/>
                  <a:pt x="368" y="151"/>
                </a:cubicBezTo>
                <a:cubicBezTo>
                  <a:pt x="368" y="151"/>
                  <a:pt x="368" y="151"/>
                  <a:pt x="367" y="151"/>
                </a:cubicBezTo>
                <a:cubicBezTo>
                  <a:pt x="284" y="151"/>
                  <a:pt x="167" y="199"/>
                  <a:pt x="88" y="334"/>
                </a:cubicBezTo>
                <a:cubicBezTo>
                  <a:pt x="42" y="412"/>
                  <a:pt x="18" y="499"/>
                  <a:pt x="0" y="587"/>
                </a:cubicBezTo>
                <a:cubicBezTo>
                  <a:pt x="4" y="587"/>
                  <a:pt x="4" y="587"/>
                  <a:pt x="4" y="587"/>
                </a:cubicBezTo>
                <a:cubicBezTo>
                  <a:pt x="23" y="500"/>
                  <a:pt x="46" y="413"/>
                  <a:pt x="92" y="336"/>
                </a:cubicBezTo>
                <a:cubicBezTo>
                  <a:pt x="170" y="203"/>
                  <a:pt x="285" y="156"/>
                  <a:pt x="367" y="156"/>
                </a:cubicBezTo>
                <a:cubicBezTo>
                  <a:pt x="368" y="156"/>
                  <a:pt x="368" y="156"/>
                  <a:pt x="368" y="156"/>
                </a:cubicBezTo>
                <a:cubicBezTo>
                  <a:pt x="431" y="156"/>
                  <a:pt x="493" y="179"/>
                  <a:pt x="553" y="202"/>
                </a:cubicBezTo>
                <a:cubicBezTo>
                  <a:pt x="637" y="233"/>
                  <a:pt x="717" y="263"/>
                  <a:pt x="798" y="236"/>
                </a:cubicBezTo>
                <a:cubicBezTo>
                  <a:pt x="852" y="217"/>
                  <a:pt x="893" y="175"/>
                  <a:pt x="934" y="135"/>
                </a:cubicBezTo>
                <a:cubicBezTo>
                  <a:pt x="964" y="104"/>
                  <a:pt x="995" y="73"/>
                  <a:pt x="1032" y="51"/>
                </a:cubicBezTo>
                <a:cubicBezTo>
                  <a:pt x="1098" y="12"/>
                  <a:pt x="1186" y="5"/>
                  <a:pt x="1267" y="32"/>
                </a:cubicBezTo>
                <a:cubicBezTo>
                  <a:pt x="1338" y="55"/>
                  <a:pt x="1405" y="103"/>
                  <a:pt x="1462" y="172"/>
                </a:cubicBezTo>
                <a:cubicBezTo>
                  <a:pt x="1481" y="195"/>
                  <a:pt x="1498" y="219"/>
                  <a:pt x="1513" y="245"/>
                </a:cubicBezTo>
                <a:lnTo>
                  <a:pt x="1513" y="237"/>
                </a:lnTo>
                <a:close/>
              </a:path>
            </a:pathLst>
          </a:custGeom>
          <a:solidFill>
            <a:srgbClr val="B6B5BD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0" name="Freeform 162"/>
          <p:cNvSpPr/>
          <p:nvPr/>
        </p:nvSpPr>
        <p:spPr bwMode="auto">
          <a:xfrm>
            <a:off x="11369386" y="4156363"/>
            <a:ext cx="124115" cy="95251"/>
          </a:xfrm>
          <a:custGeom>
            <a:gdLst>
              <a:gd name="T0" fmla="*/ 19 w 39"/>
              <a:gd name="T1" fmla="*/ 0 h 31"/>
              <a:gd name="T2" fmla="*/ 19 w 39"/>
              <a:gd name="T3" fmla="*/ 31 h 31"/>
              <a:gd name="T4" fmla="*/ 19 w 39"/>
              <a:gd name="T5" fmla="*/ 0 h 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19" y="0"/>
                </a:moveTo>
                <a:cubicBezTo>
                  <a:pt x="0" y="0"/>
                  <a:pt x="0" y="31"/>
                  <a:pt x="19" y="31"/>
                </a:cubicBezTo>
                <a:cubicBezTo>
                  <a:pt x="39" y="31"/>
                  <a:pt x="39" y="0"/>
                  <a:pt x="19" y="0"/>
                </a:cubicBezTo>
                <a:close/>
              </a:path>
            </a:pathLst>
          </a:custGeom>
          <a:solidFill>
            <a:srgbClr val="FCF2E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1" name="Freeform 163"/>
          <p:cNvSpPr/>
          <p:nvPr/>
        </p:nvSpPr>
        <p:spPr bwMode="auto">
          <a:xfrm>
            <a:off x="11473295" y="5518726"/>
            <a:ext cx="124115" cy="95251"/>
          </a:xfrm>
          <a:custGeom>
            <a:gdLst>
              <a:gd name="T0" fmla="*/ 20 w 39"/>
              <a:gd name="T1" fmla="*/ 0 h 30"/>
              <a:gd name="T2" fmla="*/ 20 w 39"/>
              <a:gd name="T3" fmla="*/ 30 h 30"/>
              <a:gd name="T4" fmla="*/ 20 w 39"/>
              <a:gd name="T5" fmla="*/ 0 h 3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0">
                <a:moveTo>
                  <a:pt x="20" y="0"/>
                </a:moveTo>
                <a:cubicBezTo>
                  <a:pt x="0" y="0"/>
                  <a:pt x="0" y="30"/>
                  <a:pt x="20" y="30"/>
                </a:cubicBezTo>
                <a:cubicBezTo>
                  <a:pt x="39" y="30"/>
                  <a:pt x="39" y="0"/>
                  <a:pt x="20" y="0"/>
                </a:cubicBezTo>
                <a:close/>
              </a:path>
            </a:pathLst>
          </a:custGeom>
          <a:solidFill>
            <a:srgbClr val="B6B5BD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2" name="Freeform 164"/>
          <p:cNvSpPr/>
          <p:nvPr/>
        </p:nvSpPr>
        <p:spPr bwMode="auto">
          <a:xfrm>
            <a:off x="10131135" y="6427931"/>
            <a:ext cx="121227" cy="95251"/>
          </a:xfrm>
          <a:custGeom>
            <a:gdLst>
              <a:gd name="T0" fmla="*/ 19 w 39"/>
              <a:gd name="T1" fmla="*/ 0 h 30"/>
              <a:gd name="T2" fmla="*/ 19 w 39"/>
              <a:gd name="T3" fmla="*/ 30 h 30"/>
              <a:gd name="T4" fmla="*/ 19 w 39"/>
              <a:gd name="T5" fmla="*/ 0 h 3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0">
                <a:moveTo>
                  <a:pt x="19" y="0"/>
                </a:moveTo>
                <a:cubicBezTo>
                  <a:pt x="0" y="0"/>
                  <a:pt x="0" y="30"/>
                  <a:pt x="19" y="30"/>
                </a:cubicBezTo>
                <a:cubicBezTo>
                  <a:pt x="39" y="30"/>
                  <a:pt x="39" y="0"/>
                  <a:pt x="19" y="0"/>
                </a:cubicBezTo>
                <a:close/>
              </a:path>
            </a:pathLst>
          </a:custGeom>
          <a:solidFill>
            <a:srgbClr val="B6B5BD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3" name="Freeform 165"/>
          <p:cNvSpPr/>
          <p:nvPr/>
        </p:nvSpPr>
        <p:spPr bwMode="auto">
          <a:xfrm>
            <a:off x="7894205" y="6110431"/>
            <a:ext cx="124115" cy="98136"/>
          </a:xfrm>
          <a:custGeom>
            <a:gdLst>
              <a:gd name="T0" fmla="*/ 20 w 40"/>
              <a:gd name="T1" fmla="*/ 0 h 31"/>
              <a:gd name="T2" fmla="*/ 20 w 40"/>
              <a:gd name="T3" fmla="*/ 31 h 31"/>
              <a:gd name="T4" fmla="*/ 20 w 40"/>
              <a:gd name="T5" fmla="*/ 0 h 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31">
                <a:moveTo>
                  <a:pt x="20" y="0"/>
                </a:moveTo>
                <a:cubicBezTo>
                  <a:pt x="0" y="0"/>
                  <a:pt x="0" y="31"/>
                  <a:pt x="20" y="31"/>
                </a:cubicBezTo>
                <a:cubicBezTo>
                  <a:pt x="40" y="31"/>
                  <a:pt x="40" y="0"/>
                  <a:pt x="20" y="0"/>
                </a:cubicBezTo>
                <a:close/>
              </a:path>
            </a:pathLst>
          </a:custGeom>
          <a:solidFill>
            <a:srgbClr val="B6B5BD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93"/>
          <p:cNvSpPr/>
          <p:nvPr/>
        </p:nvSpPr>
        <p:spPr bwMode="auto">
          <a:xfrm rot="16200000" flipH="1">
            <a:off x="851477" y="-851477"/>
            <a:ext cx="3088408" cy="4791362"/>
          </a:xfrm>
          <a:custGeom>
            <a:gdLst>
              <a:gd name="T0" fmla="*/ 0 w 986"/>
              <a:gd name="T1" fmla="*/ 1504 h 1528"/>
              <a:gd name="T2" fmla="*/ 295 w 986"/>
              <a:gd name="T3" fmla="*/ 1385 h 1528"/>
              <a:gd name="T4" fmla="*/ 422 w 986"/>
              <a:gd name="T5" fmla="*/ 979 h 1528"/>
              <a:gd name="T6" fmla="*/ 380 w 986"/>
              <a:gd name="T7" fmla="*/ 686 h 1528"/>
              <a:gd name="T8" fmla="*/ 541 w 986"/>
              <a:gd name="T9" fmla="*/ 531 h 1528"/>
              <a:gd name="T10" fmla="*/ 755 w 986"/>
              <a:gd name="T11" fmla="*/ 446 h 1528"/>
              <a:gd name="T12" fmla="*/ 980 w 986"/>
              <a:gd name="T13" fmla="*/ 52 h 1528"/>
              <a:gd name="T14" fmla="*/ 975 w 986"/>
              <a:gd name="T15" fmla="*/ 0 h 1528"/>
              <a:gd name="T16" fmla="*/ 0 w 986"/>
              <a:gd name="T17" fmla="*/ 0 h 1528"/>
              <a:gd name="T18" fmla="*/ 0 w 986"/>
              <a:gd name="T19" fmla="*/ 1504 h 15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984" h="1528">
                <a:moveTo>
                  <a:pt x="0" y="1504"/>
                </a:moveTo>
                <a:cubicBezTo>
                  <a:pt x="96" y="1528"/>
                  <a:pt x="236" y="1441"/>
                  <a:pt x="295" y="1385"/>
                </a:cubicBezTo>
                <a:cubicBezTo>
                  <a:pt x="402" y="1283"/>
                  <a:pt x="451" y="1124"/>
                  <a:pt x="422" y="979"/>
                </a:cubicBezTo>
                <a:cubicBezTo>
                  <a:pt x="402" y="881"/>
                  <a:pt x="349" y="781"/>
                  <a:pt x="380" y="686"/>
                </a:cubicBezTo>
                <a:cubicBezTo>
                  <a:pt x="403" y="612"/>
                  <a:pt x="471" y="562"/>
                  <a:pt x="541" y="531"/>
                </a:cubicBezTo>
                <a:cubicBezTo>
                  <a:pt x="612" y="500"/>
                  <a:pt x="688" y="482"/>
                  <a:pt x="755" y="446"/>
                </a:cubicBezTo>
                <a:cubicBezTo>
                  <a:pt x="895" y="370"/>
                  <a:pt x="986" y="211"/>
                  <a:pt x="980" y="52"/>
                </a:cubicBezTo>
                <a:cubicBezTo>
                  <a:pt x="980" y="35"/>
                  <a:pt x="978" y="17"/>
                  <a:pt x="975" y="0"/>
                </a:cubicBezTo>
                <a:cubicBezTo>
                  <a:pt x="0" y="0"/>
                  <a:pt x="0" y="0"/>
                  <a:pt x="0" y="0"/>
                </a:cubicBezTo>
                <a:lnTo>
                  <a:pt x="0" y="1504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3" name="Freeform 155"/>
          <p:cNvSpPr/>
          <p:nvPr/>
        </p:nvSpPr>
        <p:spPr bwMode="auto">
          <a:xfrm rot="16200000" flipH="1">
            <a:off x="1039091" y="-1039091"/>
            <a:ext cx="1777999" cy="3856181"/>
          </a:xfrm>
          <a:custGeom>
            <a:gdLst>
              <a:gd name="T0" fmla="*/ 536 w 568"/>
              <a:gd name="T1" fmla="*/ 16 h 1230"/>
              <a:gd name="T2" fmla="*/ 497 w 568"/>
              <a:gd name="T3" fmla="*/ 251 h 1230"/>
              <a:gd name="T4" fmla="*/ 334 w 568"/>
              <a:gd name="T5" fmla="*/ 342 h 1230"/>
              <a:gd name="T6" fmla="*/ 230 w 568"/>
              <a:gd name="T7" fmla="*/ 386 h 1230"/>
              <a:gd name="T8" fmla="*/ 74 w 568"/>
              <a:gd name="T9" fmla="*/ 787 h 1230"/>
              <a:gd name="T10" fmla="*/ 121 w 568"/>
              <a:gd name="T11" fmla="*/ 892 h 1230"/>
              <a:gd name="T12" fmla="*/ 174 w 568"/>
              <a:gd name="T13" fmla="*/ 1109 h 1230"/>
              <a:gd name="T14" fmla="*/ 73 w 568"/>
              <a:gd name="T15" fmla="*/ 1217 h 1230"/>
              <a:gd name="T16" fmla="*/ 0 w 568"/>
              <a:gd name="T17" fmla="*/ 1224 h 1230"/>
              <a:gd name="T18" fmla="*/ 0 w 568"/>
              <a:gd name="T19" fmla="*/ 1228 h 1230"/>
              <a:gd name="T20" fmla="*/ 24 w 568"/>
              <a:gd name="T21" fmla="*/ 1230 h 1230"/>
              <a:gd name="T22" fmla="*/ 74 w 568"/>
              <a:gd name="T23" fmla="*/ 1222 h 1230"/>
              <a:gd name="T24" fmla="*/ 178 w 568"/>
              <a:gd name="T25" fmla="*/ 1110 h 1230"/>
              <a:gd name="T26" fmla="*/ 125 w 568"/>
              <a:gd name="T27" fmla="*/ 890 h 1230"/>
              <a:gd name="T28" fmla="*/ 78 w 568"/>
              <a:gd name="T29" fmla="*/ 786 h 1230"/>
              <a:gd name="T30" fmla="*/ 87 w 568"/>
              <a:gd name="T31" fmla="*/ 561 h 1230"/>
              <a:gd name="T32" fmla="*/ 232 w 568"/>
              <a:gd name="T33" fmla="*/ 390 h 1230"/>
              <a:gd name="T34" fmla="*/ 335 w 568"/>
              <a:gd name="T35" fmla="*/ 346 h 1230"/>
              <a:gd name="T36" fmla="*/ 500 w 568"/>
              <a:gd name="T37" fmla="*/ 254 h 1230"/>
              <a:gd name="T38" fmla="*/ 540 w 568"/>
              <a:gd name="T39" fmla="*/ 14 h 1230"/>
              <a:gd name="T40" fmla="*/ 535 w 568"/>
              <a:gd name="T41" fmla="*/ 0 h 1230"/>
              <a:gd name="T42" fmla="*/ 530 w 568"/>
              <a:gd name="T43" fmla="*/ 0 h 1230"/>
              <a:gd name="T44" fmla="*/ 536 w 568"/>
              <a:gd name="T45" fmla="*/ 16 h 123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</a:cxnLst>
            <a:rect l="0" t="0" r="r" b="b"/>
            <a:pathLst>
              <a:path w="568" h="1230">
                <a:moveTo>
                  <a:pt x="536" y="16"/>
                </a:moveTo>
                <a:cubicBezTo>
                  <a:pt x="563" y="103"/>
                  <a:pt x="548" y="193"/>
                  <a:pt x="497" y="251"/>
                </a:cubicBezTo>
                <a:cubicBezTo>
                  <a:pt x="455" y="298"/>
                  <a:pt x="393" y="321"/>
                  <a:pt x="334" y="342"/>
                </a:cubicBezTo>
                <a:cubicBezTo>
                  <a:pt x="299" y="355"/>
                  <a:pt x="263" y="368"/>
                  <a:pt x="230" y="386"/>
                </a:cubicBezTo>
                <a:cubicBezTo>
                  <a:pt x="94" y="462"/>
                  <a:pt x="25" y="638"/>
                  <a:pt x="74" y="787"/>
                </a:cubicBezTo>
                <a:cubicBezTo>
                  <a:pt x="86" y="822"/>
                  <a:pt x="103" y="858"/>
                  <a:pt x="121" y="892"/>
                </a:cubicBezTo>
                <a:cubicBezTo>
                  <a:pt x="158" y="965"/>
                  <a:pt x="193" y="1034"/>
                  <a:pt x="174" y="1109"/>
                </a:cubicBezTo>
                <a:cubicBezTo>
                  <a:pt x="161" y="1158"/>
                  <a:pt x="121" y="1201"/>
                  <a:pt x="73" y="1217"/>
                </a:cubicBezTo>
                <a:cubicBezTo>
                  <a:pt x="50" y="1225"/>
                  <a:pt x="25" y="1227"/>
                  <a:pt x="0" y="1224"/>
                </a:cubicBezTo>
                <a:cubicBezTo>
                  <a:pt x="0" y="1228"/>
                  <a:pt x="0" y="1228"/>
                  <a:pt x="0" y="1228"/>
                </a:cubicBezTo>
                <a:cubicBezTo>
                  <a:pt x="8" y="1229"/>
                  <a:pt x="16" y="1230"/>
                  <a:pt x="24" y="1230"/>
                </a:cubicBezTo>
                <a:cubicBezTo>
                  <a:pt x="41" y="1230"/>
                  <a:pt x="58" y="1227"/>
                  <a:pt x="74" y="1222"/>
                </a:cubicBezTo>
                <a:cubicBezTo>
                  <a:pt x="124" y="1205"/>
                  <a:pt x="165" y="1161"/>
                  <a:pt x="178" y="1110"/>
                </a:cubicBezTo>
                <a:cubicBezTo>
                  <a:pt x="198" y="1034"/>
                  <a:pt x="161" y="961"/>
                  <a:pt x="125" y="890"/>
                </a:cubicBezTo>
                <a:cubicBezTo>
                  <a:pt x="107" y="856"/>
                  <a:pt x="90" y="821"/>
                  <a:pt x="78" y="786"/>
                </a:cubicBezTo>
                <a:cubicBezTo>
                  <a:pt x="55" y="715"/>
                  <a:pt x="58" y="635"/>
                  <a:pt x="87" y="561"/>
                </a:cubicBezTo>
                <a:cubicBezTo>
                  <a:pt x="116" y="487"/>
                  <a:pt x="168" y="426"/>
                  <a:pt x="232" y="390"/>
                </a:cubicBezTo>
                <a:cubicBezTo>
                  <a:pt x="265" y="372"/>
                  <a:pt x="300" y="359"/>
                  <a:pt x="335" y="346"/>
                </a:cubicBezTo>
                <a:cubicBezTo>
                  <a:pt x="395" y="325"/>
                  <a:pt x="457" y="302"/>
                  <a:pt x="500" y="254"/>
                </a:cubicBezTo>
                <a:cubicBezTo>
                  <a:pt x="553" y="195"/>
                  <a:pt x="568" y="103"/>
                  <a:pt x="540" y="14"/>
                </a:cubicBezTo>
                <a:cubicBezTo>
                  <a:pt x="538" y="10"/>
                  <a:pt x="537" y="5"/>
                  <a:pt x="535" y="0"/>
                </a:cubicBezTo>
                <a:cubicBezTo>
                  <a:pt x="530" y="0"/>
                  <a:pt x="530" y="0"/>
                  <a:pt x="530" y="0"/>
                </a:cubicBezTo>
                <a:cubicBezTo>
                  <a:pt x="532" y="5"/>
                  <a:pt x="534" y="10"/>
                  <a:pt x="536" y="16"/>
                </a:cubicBezTo>
                <a:close/>
              </a:path>
            </a:pathLst>
          </a:custGeom>
          <a:solidFill>
            <a:srgbClr val="E7CDCC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5" name="Freeform 157"/>
          <p:cNvSpPr/>
          <p:nvPr/>
        </p:nvSpPr>
        <p:spPr bwMode="auto">
          <a:xfrm rot="16200000" flipH="1">
            <a:off x="4147704" y="522431"/>
            <a:ext cx="121227" cy="92364"/>
          </a:xfrm>
          <a:custGeom>
            <a:gdLst>
              <a:gd name="T0" fmla="*/ 20 w 39"/>
              <a:gd name="T1" fmla="*/ 0 h 30"/>
              <a:gd name="T2" fmla="*/ 20 w 39"/>
              <a:gd name="T3" fmla="*/ 30 h 30"/>
              <a:gd name="T4" fmla="*/ 20 w 39"/>
              <a:gd name="T5" fmla="*/ 0 h 3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0">
                <a:moveTo>
                  <a:pt x="20" y="0"/>
                </a:moveTo>
                <a:cubicBezTo>
                  <a:pt x="0" y="0"/>
                  <a:pt x="0" y="30"/>
                  <a:pt x="20" y="30"/>
                </a:cubicBezTo>
                <a:cubicBezTo>
                  <a:pt x="39" y="30"/>
                  <a:pt x="39" y="0"/>
                  <a:pt x="20" y="0"/>
                </a:cubicBezTo>
                <a:close/>
              </a:path>
            </a:pathLst>
          </a:custGeom>
          <a:solidFill>
            <a:srgbClr val="E7CDCC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6" name="Freeform 158"/>
          <p:cNvSpPr/>
          <p:nvPr/>
        </p:nvSpPr>
        <p:spPr bwMode="auto">
          <a:xfrm rot="16200000" flipH="1">
            <a:off x="598921" y="264102"/>
            <a:ext cx="121227" cy="95251"/>
          </a:xfrm>
          <a:custGeom>
            <a:gdLst>
              <a:gd name="T0" fmla="*/ 19 w 39"/>
              <a:gd name="T1" fmla="*/ 0 h 30"/>
              <a:gd name="T2" fmla="*/ 19 w 39"/>
              <a:gd name="T3" fmla="*/ 30 h 30"/>
              <a:gd name="T4" fmla="*/ 19 w 39"/>
              <a:gd name="T5" fmla="*/ 0 h 3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0">
                <a:moveTo>
                  <a:pt x="19" y="0"/>
                </a:moveTo>
                <a:cubicBezTo>
                  <a:pt x="0" y="0"/>
                  <a:pt x="0" y="30"/>
                  <a:pt x="19" y="30"/>
                </a:cubicBezTo>
                <a:cubicBezTo>
                  <a:pt x="39" y="30"/>
                  <a:pt x="39" y="0"/>
                  <a:pt x="19" y="0"/>
                </a:cubicBezTo>
                <a:close/>
              </a:path>
            </a:pathLst>
          </a:custGeom>
          <a:solidFill>
            <a:srgbClr val="E7CDCC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7" name="Freeform 159"/>
          <p:cNvSpPr/>
          <p:nvPr/>
        </p:nvSpPr>
        <p:spPr bwMode="auto">
          <a:xfrm rot="16200000" flipH="1">
            <a:off x="461819" y="2384136"/>
            <a:ext cx="121227" cy="98136"/>
          </a:xfrm>
          <a:custGeom>
            <a:gdLst>
              <a:gd name="T0" fmla="*/ 20 w 39"/>
              <a:gd name="T1" fmla="*/ 0 h 31"/>
              <a:gd name="T2" fmla="*/ 20 w 39"/>
              <a:gd name="T3" fmla="*/ 31 h 31"/>
              <a:gd name="T4" fmla="*/ 20 w 39"/>
              <a:gd name="T5" fmla="*/ 0 h 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0" y="0"/>
                </a:moveTo>
                <a:cubicBezTo>
                  <a:pt x="0" y="0"/>
                  <a:pt x="0" y="31"/>
                  <a:pt x="20" y="31"/>
                </a:cubicBezTo>
                <a:cubicBezTo>
                  <a:pt x="39" y="31"/>
                  <a:pt x="39" y="0"/>
                  <a:pt x="20" y="0"/>
                </a:cubicBezTo>
                <a:close/>
              </a:path>
            </a:pathLst>
          </a:custGeom>
          <a:solidFill>
            <a:srgbClr val="E7CDCC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" name="椭圆 25"/>
          <p:cNvSpPr/>
          <p:nvPr/>
        </p:nvSpPr>
        <p:spPr>
          <a:xfrm>
            <a:off x="5746935" y="1809461"/>
            <a:ext cx="702181" cy="702181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smtClean="0"/>
              <a:t>1</a:t>
            </a:r>
            <a:endParaRPr lang="zh-CN" altLang="en-US" sz="28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任意多边形 19"/>
          <p:cNvSpPr/>
          <p:nvPr/>
        </p:nvSpPr>
        <p:spPr>
          <a:xfrm>
            <a:off x="1679853" y="1949292"/>
            <a:ext cx="816875" cy="777974"/>
          </a:xfrm>
          <a:custGeom>
            <a:gdLst>
              <a:gd name="connsiteX0" fmla="*/ 398542 w 914402"/>
              <a:gd name="connsiteY0" fmla="*/ 0 h 870857"/>
              <a:gd name="connsiteX1" fmla="*/ 914402 w 914402"/>
              <a:gd name="connsiteY1" fmla="*/ 0 h 870857"/>
              <a:gd name="connsiteX2" fmla="*/ 914402 w 914402"/>
              <a:gd name="connsiteY2" fmla="*/ 870857 h 870857"/>
              <a:gd name="connsiteX3" fmla="*/ 0 w 914402"/>
              <a:gd name="connsiteY3" fmla="*/ 870857 h 870857"/>
              <a:gd name="connsiteX4" fmla="*/ 0 w 914402"/>
              <a:gd name="connsiteY4" fmla="*/ 398542 h 870857"/>
              <a:gd name="connsiteX5" fmla="*/ 398542 w 914402"/>
              <a:gd name="connsiteY5" fmla="*/ 0 h 8708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4401" h="870857">
                <a:moveTo>
                  <a:pt x="398542" y="0"/>
                </a:moveTo>
                <a:lnTo>
                  <a:pt x="914402" y="0"/>
                </a:lnTo>
                <a:lnTo>
                  <a:pt x="914402" y="870857"/>
                </a:lnTo>
                <a:lnTo>
                  <a:pt x="0" y="870857"/>
                </a:lnTo>
                <a:lnTo>
                  <a:pt x="0" y="398542"/>
                </a:lnTo>
                <a:cubicBezTo>
                  <a:pt x="0" y="178433"/>
                  <a:pt x="178433" y="0"/>
                  <a:pt x="398542" y="0"/>
                </a:cubicBezTo>
                <a:close/>
              </a:path>
            </a:pathLst>
          </a:custGeom>
          <a:solidFill>
            <a:schemeClr val="accent2"/>
          </a:solidFill>
          <a:ln w="254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>
                <a:solidFill>
                  <a:prstClr val="white"/>
                </a:solidFill>
                <a:latin typeface="+mj-lt"/>
              </a:rPr>
              <a:t>01</a:t>
            </a:r>
            <a:endParaRPr lang="zh-CN" altLang="en-US" sz="2800">
              <a:solidFill>
                <a:prstClr val="white"/>
              </a:solidFill>
              <a:latin typeface="+mj-lt"/>
            </a:endParaRPr>
          </a:p>
        </p:txBody>
      </p:sp>
      <p:sp>
        <p:nvSpPr>
          <p:cNvPr id="29" name="任意多边形 28"/>
          <p:cNvSpPr/>
          <p:nvPr/>
        </p:nvSpPr>
        <p:spPr>
          <a:xfrm>
            <a:off x="6615788" y="1949292"/>
            <a:ext cx="816875" cy="777974"/>
          </a:xfrm>
          <a:custGeom>
            <a:gdLst>
              <a:gd name="connsiteX0" fmla="*/ 398542 w 914402"/>
              <a:gd name="connsiteY0" fmla="*/ 0 h 870857"/>
              <a:gd name="connsiteX1" fmla="*/ 914402 w 914402"/>
              <a:gd name="connsiteY1" fmla="*/ 0 h 870857"/>
              <a:gd name="connsiteX2" fmla="*/ 914402 w 914402"/>
              <a:gd name="connsiteY2" fmla="*/ 870857 h 870857"/>
              <a:gd name="connsiteX3" fmla="*/ 0 w 914402"/>
              <a:gd name="connsiteY3" fmla="*/ 870857 h 870857"/>
              <a:gd name="connsiteX4" fmla="*/ 0 w 914402"/>
              <a:gd name="connsiteY4" fmla="*/ 398542 h 870857"/>
              <a:gd name="connsiteX5" fmla="*/ 398542 w 914402"/>
              <a:gd name="connsiteY5" fmla="*/ 0 h 8708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4401" h="870857">
                <a:moveTo>
                  <a:pt x="398542" y="0"/>
                </a:moveTo>
                <a:lnTo>
                  <a:pt x="914402" y="0"/>
                </a:lnTo>
                <a:lnTo>
                  <a:pt x="914402" y="870857"/>
                </a:lnTo>
                <a:lnTo>
                  <a:pt x="0" y="870857"/>
                </a:lnTo>
                <a:lnTo>
                  <a:pt x="0" y="398542"/>
                </a:lnTo>
                <a:cubicBezTo>
                  <a:pt x="0" y="178433"/>
                  <a:pt x="178433" y="0"/>
                  <a:pt x="398542" y="0"/>
                </a:cubicBezTo>
                <a:close/>
              </a:path>
            </a:pathLst>
          </a:custGeom>
          <a:solidFill>
            <a:schemeClr val="accent2"/>
          </a:solidFill>
          <a:ln w="254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>
                <a:solidFill>
                  <a:prstClr val="white"/>
                </a:solidFill>
                <a:latin typeface="+mj-lt"/>
              </a:rPr>
              <a:t>02</a:t>
            </a:r>
            <a:endParaRPr lang="zh-CN" altLang="en-US" sz="2800">
              <a:solidFill>
                <a:prstClr val="white"/>
              </a:solidFill>
              <a:latin typeface="+mj-lt"/>
            </a:endParaRPr>
          </a:p>
        </p:txBody>
      </p:sp>
      <p:sp>
        <p:nvSpPr>
          <p:cNvPr id="31" name="任意多边形 30"/>
          <p:cNvSpPr/>
          <p:nvPr/>
        </p:nvSpPr>
        <p:spPr>
          <a:xfrm>
            <a:off x="1679853" y="4009391"/>
            <a:ext cx="816875" cy="777974"/>
          </a:xfrm>
          <a:custGeom>
            <a:gdLst>
              <a:gd name="connsiteX0" fmla="*/ 398542 w 914402"/>
              <a:gd name="connsiteY0" fmla="*/ 0 h 870857"/>
              <a:gd name="connsiteX1" fmla="*/ 914402 w 914402"/>
              <a:gd name="connsiteY1" fmla="*/ 0 h 870857"/>
              <a:gd name="connsiteX2" fmla="*/ 914402 w 914402"/>
              <a:gd name="connsiteY2" fmla="*/ 870857 h 870857"/>
              <a:gd name="connsiteX3" fmla="*/ 0 w 914402"/>
              <a:gd name="connsiteY3" fmla="*/ 870857 h 870857"/>
              <a:gd name="connsiteX4" fmla="*/ 0 w 914402"/>
              <a:gd name="connsiteY4" fmla="*/ 398542 h 870857"/>
              <a:gd name="connsiteX5" fmla="*/ 398542 w 914402"/>
              <a:gd name="connsiteY5" fmla="*/ 0 h 8708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4401" h="870857">
                <a:moveTo>
                  <a:pt x="398542" y="0"/>
                </a:moveTo>
                <a:lnTo>
                  <a:pt x="914402" y="0"/>
                </a:lnTo>
                <a:lnTo>
                  <a:pt x="914402" y="870857"/>
                </a:lnTo>
                <a:lnTo>
                  <a:pt x="0" y="870857"/>
                </a:lnTo>
                <a:lnTo>
                  <a:pt x="0" y="398542"/>
                </a:lnTo>
                <a:cubicBezTo>
                  <a:pt x="0" y="178433"/>
                  <a:pt x="178433" y="0"/>
                  <a:pt x="398542" y="0"/>
                </a:cubicBezTo>
                <a:close/>
              </a:path>
            </a:pathLst>
          </a:custGeom>
          <a:solidFill>
            <a:schemeClr val="accent2"/>
          </a:solidFill>
          <a:ln w="254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>
                <a:solidFill>
                  <a:prstClr val="white"/>
                </a:solidFill>
                <a:latin typeface="+mj-lt"/>
              </a:rPr>
              <a:t>03</a:t>
            </a:r>
            <a:endParaRPr lang="zh-CN" altLang="en-US" sz="2800">
              <a:solidFill>
                <a:prstClr val="white"/>
              </a:solidFill>
              <a:latin typeface="+mj-lt"/>
            </a:endParaRPr>
          </a:p>
        </p:txBody>
      </p:sp>
      <p:sp>
        <p:nvSpPr>
          <p:cNvPr id="33" name="任意多边形 32"/>
          <p:cNvSpPr/>
          <p:nvPr/>
        </p:nvSpPr>
        <p:spPr>
          <a:xfrm>
            <a:off x="6615788" y="4009391"/>
            <a:ext cx="816875" cy="777974"/>
          </a:xfrm>
          <a:custGeom>
            <a:gdLst>
              <a:gd name="connsiteX0" fmla="*/ 398542 w 914402"/>
              <a:gd name="connsiteY0" fmla="*/ 0 h 870857"/>
              <a:gd name="connsiteX1" fmla="*/ 914402 w 914402"/>
              <a:gd name="connsiteY1" fmla="*/ 0 h 870857"/>
              <a:gd name="connsiteX2" fmla="*/ 914402 w 914402"/>
              <a:gd name="connsiteY2" fmla="*/ 870857 h 870857"/>
              <a:gd name="connsiteX3" fmla="*/ 0 w 914402"/>
              <a:gd name="connsiteY3" fmla="*/ 870857 h 870857"/>
              <a:gd name="connsiteX4" fmla="*/ 0 w 914402"/>
              <a:gd name="connsiteY4" fmla="*/ 398542 h 870857"/>
              <a:gd name="connsiteX5" fmla="*/ 398542 w 914402"/>
              <a:gd name="connsiteY5" fmla="*/ 0 h 8708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4401" h="870857">
                <a:moveTo>
                  <a:pt x="398542" y="0"/>
                </a:moveTo>
                <a:lnTo>
                  <a:pt x="914402" y="0"/>
                </a:lnTo>
                <a:lnTo>
                  <a:pt x="914402" y="870857"/>
                </a:lnTo>
                <a:lnTo>
                  <a:pt x="0" y="870857"/>
                </a:lnTo>
                <a:lnTo>
                  <a:pt x="0" y="398542"/>
                </a:lnTo>
                <a:cubicBezTo>
                  <a:pt x="0" y="178433"/>
                  <a:pt x="178433" y="0"/>
                  <a:pt x="398542" y="0"/>
                </a:cubicBezTo>
                <a:close/>
              </a:path>
            </a:pathLst>
          </a:custGeom>
          <a:solidFill>
            <a:schemeClr val="accent2"/>
          </a:solidFill>
          <a:ln w="254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>
                <a:solidFill>
                  <a:prstClr val="white"/>
                </a:solidFill>
                <a:latin typeface="+mj-lt"/>
              </a:rPr>
              <a:t>04</a:t>
            </a:r>
            <a:endParaRPr lang="zh-CN" altLang="en-US" sz="2800">
              <a:solidFill>
                <a:prstClr val="white"/>
              </a:solidFill>
              <a:latin typeface="+mj-lt"/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1044264" y="365961"/>
            <a:ext cx="2416046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kern="1200" spc="200">
                <a:solidFill>
                  <a:srgbClr val="245188"/>
                </a:solidFill>
                <a:effectLst>
                  <a:outerShdw blurRad="127000" dist="63500" dir="2700000" algn="tl" rotWithShape="0">
                    <a:schemeClr val="accent1">
                      <a:alpha val="2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100">
                <a:solidFill>
                  <a:schemeClr val="accent1"/>
                </a:solidFill>
                <a:effectLst/>
              </a:rPr>
              <a:t>工作内容概述</a:t>
            </a:r>
            <a:endParaRPr lang="zh-CN" altLang="en-US" sz="2800" spc="100">
              <a:solidFill>
                <a:schemeClr val="accent1"/>
              </a:solidFill>
              <a:effectLst/>
            </a:endParaRPr>
          </a:p>
        </p:txBody>
      </p:sp>
      <p:sp>
        <p:nvSpPr>
          <p:cNvPr id="17" name="椭圆 16"/>
          <p:cNvSpPr/>
          <p:nvPr/>
        </p:nvSpPr>
        <p:spPr>
          <a:xfrm>
            <a:off x="466000" y="417051"/>
            <a:ext cx="421041" cy="42104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smtClean="0">
                <a:solidFill>
                  <a:schemeClr val="bg1"/>
                </a:solidFill>
              </a:rPr>
              <a:t>1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19" name="任意多边形 18"/>
          <p:cNvSpPr/>
          <p:nvPr/>
        </p:nvSpPr>
        <p:spPr>
          <a:xfrm>
            <a:off x="1679853" y="1949292"/>
            <a:ext cx="3896359" cy="777974"/>
          </a:xfrm>
          <a:custGeom>
            <a:gdLst>
              <a:gd name="connsiteX0" fmla="*/ 398542 w 4361546"/>
              <a:gd name="connsiteY0" fmla="*/ 0 h 870857"/>
              <a:gd name="connsiteX1" fmla="*/ 3963004 w 4361546"/>
              <a:gd name="connsiteY1" fmla="*/ 0 h 870857"/>
              <a:gd name="connsiteX2" fmla="*/ 4361546 w 4361546"/>
              <a:gd name="connsiteY2" fmla="*/ 398542 h 870857"/>
              <a:gd name="connsiteX3" fmla="*/ 4361546 w 4361546"/>
              <a:gd name="connsiteY3" fmla="*/ 870857 h 870857"/>
              <a:gd name="connsiteX4" fmla="*/ 0 w 4361546"/>
              <a:gd name="connsiteY4" fmla="*/ 870857 h 870857"/>
              <a:gd name="connsiteX5" fmla="*/ 0 w 4361546"/>
              <a:gd name="connsiteY5" fmla="*/ 398542 h 870857"/>
              <a:gd name="connsiteX6" fmla="*/ 398542 w 4361546"/>
              <a:gd name="connsiteY6" fmla="*/ 0 h 8708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61546" h="870857">
                <a:moveTo>
                  <a:pt x="398542" y="0"/>
                </a:moveTo>
                <a:lnTo>
                  <a:pt x="3963004" y="0"/>
                </a:lnTo>
                <a:cubicBezTo>
                  <a:pt x="4183113" y="0"/>
                  <a:pt x="4361546" y="178433"/>
                  <a:pt x="4361546" y="398542"/>
                </a:cubicBezTo>
                <a:lnTo>
                  <a:pt x="4361546" y="870857"/>
                </a:lnTo>
                <a:lnTo>
                  <a:pt x="0" y="870857"/>
                </a:lnTo>
                <a:lnTo>
                  <a:pt x="0" y="398542"/>
                </a:lnTo>
                <a:cubicBezTo>
                  <a:pt x="0" y="178433"/>
                  <a:pt x="178433" y="0"/>
                  <a:pt x="398542" y="0"/>
                </a:cubicBezTo>
                <a:close/>
              </a:path>
            </a:pathLst>
          </a:custGeom>
          <a:noFill/>
          <a:ln w="19050">
            <a:solidFill>
              <a:schemeClr val="accent1">
                <a:lumMod val="60000"/>
                <a:lumOff val="4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Century Gothic" panose="020b0502020202020204" pitchFamily="34" charset="0"/>
            </a:endParaRPr>
          </a:p>
        </p:txBody>
      </p:sp>
      <p:sp>
        <p:nvSpPr>
          <p:cNvPr id="21" name="任意多边形 20"/>
          <p:cNvSpPr/>
          <p:nvPr/>
        </p:nvSpPr>
        <p:spPr>
          <a:xfrm>
            <a:off x="6615788" y="1949292"/>
            <a:ext cx="3896359" cy="777974"/>
          </a:xfrm>
          <a:custGeom>
            <a:gdLst>
              <a:gd name="connsiteX0" fmla="*/ 398542 w 4361546"/>
              <a:gd name="connsiteY0" fmla="*/ 0 h 870857"/>
              <a:gd name="connsiteX1" fmla="*/ 3963004 w 4361546"/>
              <a:gd name="connsiteY1" fmla="*/ 0 h 870857"/>
              <a:gd name="connsiteX2" fmla="*/ 4361546 w 4361546"/>
              <a:gd name="connsiteY2" fmla="*/ 398542 h 870857"/>
              <a:gd name="connsiteX3" fmla="*/ 4361546 w 4361546"/>
              <a:gd name="connsiteY3" fmla="*/ 870857 h 870857"/>
              <a:gd name="connsiteX4" fmla="*/ 0 w 4361546"/>
              <a:gd name="connsiteY4" fmla="*/ 870857 h 870857"/>
              <a:gd name="connsiteX5" fmla="*/ 0 w 4361546"/>
              <a:gd name="connsiteY5" fmla="*/ 398542 h 870857"/>
              <a:gd name="connsiteX6" fmla="*/ 398542 w 4361546"/>
              <a:gd name="connsiteY6" fmla="*/ 0 h 8708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61546" h="870857">
                <a:moveTo>
                  <a:pt x="398542" y="0"/>
                </a:moveTo>
                <a:lnTo>
                  <a:pt x="3963004" y="0"/>
                </a:lnTo>
                <a:cubicBezTo>
                  <a:pt x="4183113" y="0"/>
                  <a:pt x="4361546" y="178433"/>
                  <a:pt x="4361546" y="398542"/>
                </a:cubicBezTo>
                <a:lnTo>
                  <a:pt x="4361546" y="870857"/>
                </a:lnTo>
                <a:lnTo>
                  <a:pt x="0" y="870857"/>
                </a:lnTo>
                <a:lnTo>
                  <a:pt x="0" y="398542"/>
                </a:lnTo>
                <a:cubicBezTo>
                  <a:pt x="0" y="178433"/>
                  <a:pt x="178433" y="0"/>
                  <a:pt x="398542" y="0"/>
                </a:cubicBezTo>
                <a:close/>
              </a:path>
            </a:pathLst>
          </a:custGeom>
          <a:noFill/>
          <a:ln w="19050">
            <a:solidFill>
              <a:schemeClr val="accent1">
                <a:lumMod val="60000"/>
                <a:lumOff val="4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Century Gothic" panose="020b0502020202020204" pitchFamily="34" charset="0"/>
            </a:endParaRPr>
          </a:p>
        </p:txBody>
      </p:sp>
      <p:sp>
        <p:nvSpPr>
          <p:cNvPr id="22" name="任意多边形 21"/>
          <p:cNvSpPr/>
          <p:nvPr/>
        </p:nvSpPr>
        <p:spPr>
          <a:xfrm>
            <a:off x="1679853" y="4009391"/>
            <a:ext cx="3896359" cy="777974"/>
          </a:xfrm>
          <a:custGeom>
            <a:gdLst>
              <a:gd name="connsiteX0" fmla="*/ 398542 w 4361546"/>
              <a:gd name="connsiteY0" fmla="*/ 0 h 870857"/>
              <a:gd name="connsiteX1" fmla="*/ 3963004 w 4361546"/>
              <a:gd name="connsiteY1" fmla="*/ 0 h 870857"/>
              <a:gd name="connsiteX2" fmla="*/ 4361546 w 4361546"/>
              <a:gd name="connsiteY2" fmla="*/ 398542 h 870857"/>
              <a:gd name="connsiteX3" fmla="*/ 4361546 w 4361546"/>
              <a:gd name="connsiteY3" fmla="*/ 870857 h 870857"/>
              <a:gd name="connsiteX4" fmla="*/ 0 w 4361546"/>
              <a:gd name="connsiteY4" fmla="*/ 870857 h 870857"/>
              <a:gd name="connsiteX5" fmla="*/ 0 w 4361546"/>
              <a:gd name="connsiteY5" fmla="*/ 398542 h 870857"/>
              <a:gd name="connsiteX6" fmla="*/ 398542 w 4361546"/>
              <a:gd name="connsiteY6" fmla="*/ 0 h 8708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61546" h="870857">
                <a:moveTo>
                  <a:pt x="398542" y="0"/>
                </a:moveTo>
                <a:lnTo>
                  <a:pt x="3963004" y="0"/>
                </a:lnTo>
                <a:cubicBezTo>
                  <a:pt x="4183113" y="0"/>
                  <a:pt x="4361546" y="178433"/>
                  <a:pt x="4361546" y="398542"/>
                </a:cubicBezTo>
                <a:lnTo>
                  <a:pt x="4361546" y="870857"/>
                </a:lnTo>
                <a:lnTo>
                  <a:pt x="0" y="870857"/>
                </a:lnTo>
                <a:lnTo>
                  <a:pt x="0" y="398542"/>
                </a:lnTo>
                <a:cubicBezTo>
                  <a:pt x="0" y="178433"/>
                  <a:pt x="178433" y="0"/>
                  <a:pt x="398542" y="0"/>
                </a:cubicBezTo>
                <a:close/>
              </a:path>
            </a:pathLst>
          </a:custGeom>
          <a:noFill/>
          <a:ln w="19050">
            <a:solidFill>
              <a:schemeClr val="accent1">
                <a:lumMod val="60000"/>
                <a:lumOff val="4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Century Gothic" panose="020b0502020202020204" pitchFamily="34" charset="0"/>
            </a:endParaRPr>
          </a:p>
        </p:txBody>
      </p:sp>
      <p:sp>
        <p:nvSpPr>
          <p:cNvPr id="23" name="任意多边形 22"/>
          <p:cNvSpPr/>
          <p:nvPr/>
        </p:nvSpPr>
        <p:spPr>
          <a:xfrm>
            <a:off x="6615788" y="4009391"/>
            <a:ext cx="3896359" cy="777974"/>
          </a:xfrm>
          <a:custGeom>
            <a:gdLst>
              <a:gd name="connsiteX0" fmla="*/ 398542 w 4361546"/>
              <a:gd name="connsiteY0" fmla="*/ 0 h 870857"/>
              <a:gd name="connsiteX1" fmla="*/ 3963004 w 4361546"/>
              <a:gd name="connsiteY1" fmla="*/ 0 h 870857"/>
              <a:gd name="connsiteX2" fmla="*/ 4361546 w 4361546"/>
              <a:gd name="connsiteY2" fmla="*/ 398542 h 870857"/>
              <a:gd name="connsiteX3" fmla="*/ 4361546 w 4361546"/>
              <a:gd name="connsiteY3" fmla="*/ 870857 h 870857"/>
              <a:gd name="connsiteX4" fmla="*/ 0 w 4361546"/>
              <a:gd name="connsiteY4" fmla="*/ 870857 h 870857"/>
              <a:gd name="connsiteX5" fmla="*/ 0 w 4361546"/>
              <a:gd name="connsiteY5" fmla="*/ 398542 h 870857"/>
              <a:gd name="connsiteX6" fmla="*/ 398542 w 4361546"/>
              <a:gd name="connsiteY6" fmla="*/ 0 h 8708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61546" h="870857">
                <a:moveTo>
                  <a:pt x="398542" y="0"/>
                </a:moveTo>
                <a:lnTo>
                  <a:pt x="3963004" y="0"/>
                </a:lnTo>
                <a:cubicBezTo>
                  <a:pt x="4183113" y="0"/>
                  <a:pt x="4361546" y="178433"/>
                  <a:pt x="4361546" y="398542"/>
                </a:cubicBezTo>
                <a:lnTo>
                  <a:pt x="4361546" y="870857"/>
                </a:lnTo>
                <a:lnTo>
                  <a:pt x="0" y="870857"/>
                </a:lnTo>
                <a:lnTo>
                  <a:pt x="0" y="398542"/>
                </a:lnTo>
                <a:cubicBezTo>
                  <a:pt x="0" y="178433"/>
                  <a:pt x="178433" y="0"/>
                  <a:pt x="398542" y="0"/>
                </a:cubicBezTo>
                <a:close/>
              </a:path>
            </a:pathLst>
          </a:custGeom>
          <a:noFill/>
          <a:ln w="19050">
            <a:solidFill>
              <a:schemeClr val="accent1">
                <a:lumMod val="60000"/>
                <a:lumOff val="4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Century Gothic" panose="020b0502020202020204" pitchFamily="34" charset="0"/>
            </a:endParaRPr>
          </a:p>
        </p:txBody>
      </p:sp>
      <p:sp>
        <p:nvSpPr>
          <p:cNvPr id="24" name="Shape 2546"/>
          <p:cNvSpPr/>
          <p:nvPr/>
        </p:nvSpPr>
        <p:spPr>
          <a:xfrm>
            <a:off x="4906388" y="4251459"/>
            <a:ext cx="370881" cy="303448"/>
          </a:xfrm>
          <a:custGeom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20400"/>
                </a:moveTo>
                <a:lnTo>
                  <a:pt x="18655" y="20400"/>
                </a:lnTo>
                <a:lnTo>
                  <a:pt x="18655" y="1200"/>
                </a:lnTo>
                <a:lnTo>
                  <a:pt x="20618" y="1200"/>
                </a:lnTo>
                <a:cubicBezTo>
                  <a:pt x="20618" y="1200"/>
                  <a:pt x="20618" y="20400"/>
                  <a:pt x="20618" y="20400"/>
                </a:cubicBezTo>
                <a:close/>
                <a:moveTo>
                  <a:pt x="21109" y="0"/>
                </a:moveTo>
                <a:lnTo>
                  <a:pt x="18164" y="0"/>
                </a:lnTo>
                <a:cubicBezTo>
                  <a:pt x="17893" y="0"/>
                  <a:pt x="17673" y="269"/>
                  <a:pt x="17673" y="600"/>
                </a:cubicBezTo>
                <a:lnTo>
                  <a:pt x="17673" y="21000"/>
                </a:lnTo>
                <a:cubicBezTo>
                  <a:pt x="17673" y="21332"/>
                  <a:pt x="17893" y="21600"/>
                  <a:pt x="18164" y="21600"/>
                </a:cubicBezTo>
                <a:lnTo>
                  <a:pt x="21109" y="21600"/>
                </a:lnTo>
                <a:cubicBezTo>
                  <a:pt x="21380" y="21600"/>
                  <a:pt x="21600" y="21332"/>
                  <a:pt x="21600" y="21000"/>
                </a:cubicBezTo>
                <a:lnTo>
                  <a:pt x="21600" y="600"/>
                </a:lnTo>
                <a:cubicBezTo>
                  <a:pt x="21600" y="269"/>
                  <a:pt x="21380" y="0"/>
                  <a:pt x="21109" y="0"/>
                </a:cubicBezTo>
                <a:moveTo>
                  <a:pt x="8836" y="20400"/>
                </a:moveTo>
                <a:lnTo>
                  <a:pt x="6873" y="20400"/>
                </a:lnTo>
                <a:lnTo>
                  <a:pt x="6873" y="3600"/>
                </a:lnTo>
                <a:lnTo>
                  <a:pt x="8836" y="3600"/>
                </a:lnTo>
                <a:cubicBezTo>
                  <a:pt x="8836" y="3600"/>
                  <a:pt x="8836" y="20400"/>
                  <a:pt x="8836" y="20400"/>
                </a:cubicBezTo>
                <a:close/>
                <a:moveTo>
                  <a:pt x="9327" y="2400"/>
                </a:moveTo>
                <a:lnTo>
                  <a:pt x="6382" y="2400"/>
                </a:lnTo>
                <a:cubicBezTo>
                  <a:pt x="6111" y="2400"/>
                  <a:pt x="5891" y="2669"/>
                  <a:pt x="5891" y="3000"/>
                </a:cubicBezTo>
                <a:lnTo>
                  <a:pt x="5891" y="21000"/>
                </a:lnTo>
                <a:cubicBezTo>
                  <a:pt x="5891" y="21332"/>
                  <a:pt x="6111" y="21600"/>
                  <a:pt x="6382" y="21600"/>
                </a:cubicBezTo>
                <a:lnTo>
                  <a:pt x="9327" y="21600"/>
                </a:lnTo>
                <a:cubicBezTo>
                  <a:pt x="9598" y="21600"/>
                  <a:pt x="9818" y="21332"/>
                  <a:pt x="9818" y="21000"/>
                </a:cubicBezTo>
                <a:lnTo>
                  <a:pt x="9818" y="3000"/>
                </a:lnTo>
                <a:cubicBezTo>
                  <a:pt x="9818" y="2669"/>
                  <a:pt x="9598" y="2400"/>
                  <a:pt x="9327" y="2400"/>
                </a:cubicBezTo>
                <a:moveTo>
                  <a:pt x="14727" y="20400"/>
                </a:moveTo>
                <a:lnTo>
                  <a:pt x="12764" y="20400"/>
                </a:lnTo>
                <a:lnTo>
                  <a:pt x="12764" y="10800"/>
                </a:lnTo>
                <a:lnTo>
                  <a:pt x="14727" y="10800"/>
                </a:lnTo>
                <a:cubicBezTo>
                  <a:pt x="14727" y="10800"/>
                  <a:pt x="14727" y="20400"/>
                  <a:pt x="14727" y="20400"/>
                </a:cubicBezTo>
                <a:close/>
                <a:moveTo>
                  <a:pt x="15218" y="9600"/>
                </a:moveTo>
                <a:lnTo>
                  <a:pt x="12273" y="9600"/>
                </a:lnTo>
                <a:cubicBezTo>
                  <a:pt x="12002" y="9600"/>
                  <a:pt x="11782" y="9869"/>
                  <a:pt x="11782" y="10200"/>
                </a:cubicBezTo>
                <a:lnTo>
                  <a:pt x="11782" y="21000"/>
                </a:lnTo>
                <a:cubicBezTo>
                  <a:pt x="11782" y="21332"/>
                  <a:pt x="12002" y="21600"/>
                  <a:pt x="12273" y="21600"/>
                </a:cubicBezTo>
                <a:lnTo>
                  <a:pt x="15218" y="21600"/>
                </a:lnTo>
                <a:cubicBezTo>
                  <a:pt x="15489" y="21600"/>
                  <a:pt x="15709" y="21332"/>
                  <a:pt x="15709" y="21000"/>
                </a:cubicBezTo>
                <a:lnTo>
                  <a:pt x="15709" y="10200"/>
                </a:lnTo>
                <a:cubicBezTo>
                  <a:pt x="15709" y="9869"/>
                  <a:pt x="15489" y="9600"/>
                  <a:pt x="15218" y="9600"/>
                </a:cubicBezTo>
                <a:moveTo>
                  <a:pt x="2945" y="20400"/>
                </a:moveTo>
                <a:lnTo>
                  <a:pt x="982" y="20400"/>
                </a:lnTo>
                <a:lnTo>
                  <a:pt x="982" y="14400"/>
                </a:lnTo>
                <a:lnTo>
                  <a:pt x="2945" y="14400"/>
                </a:lnTo>
                <a:cubicBezTo>
                  <a:pt x="2945" y="14400"/>
                  <a:pt x="2945" y="20400"/>
                  <a:pt x="2945" y="20400"/>
                </a:cubicBezTo>
                <a:close/>
                <a:moveTo>
                  <a:pt x="3436" y="13200"/>
                </a:moveTo>
                <a:lnTo>
                  <a:pt x="491" y="13200"/>
                </a:lnTo>
                <a:cubicBezTo>
                  <a:pt x="220" y="13200"/>
                  <a:pt x="0" y="13469"/>
                  <a:pt x="0" y="13800"/>
                </a:cubicBezTo>
                <a:lnTo>
                  <a:pt x="0" y="21000"/>
                </a:lnTo>
                <a:cubicBezTo>
                  <a:pt x="0" y="21332"/>
                  <a:pt x="220" y="21600"/>
                  <a:pt x="491" y="21600"/>
                </a:cubicBezTo>
                <a:lnTo>
                  <a:pt x="3436" y="21600"/>
                </a:lnTo>
                <a:cubicBezTo>
                  <a:pt x="3707" y="21600"/>
                  <a:pt x="3927" y="21332"/>
                  <a:pt x="3927" y="21000"/>
                </a:cubicBezTo>
                <a:lnTo>
                  <a:pt x="3927" y="13800"/>
                </a:lnTo>
                <a:cubicBezTo>
                  <a:pt x="3927" y="13469"/>
                  <a:pt x="3707" y="13200"/>
                  <a:pt x="3436" y="13200"/>
                </a:cubicBezTo>
              </a:path>
            </a:pathLst>
          </a:custGeom>
          <a:solidFill>
            <a:schemeClr val="accent2"/>
          </a:solidFill>
          <a:ln w="6350">
            <a:solidFill>
              <a:schemeClr val="accent2"/>
            </a:solidFill>
            <a:miter lim="400000"/>
          </a:ln>
        </p:spPr>
        <p:txBody>
          <a:bodyPr lIns="19045" tIns="19045" rIns="19045" bIns="19045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228600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>
              <a:solidFill>
                <a:srgbClr val="FFFFFF"/>
              </a:solidFill>
              <a:effectLst>
                <a:outerShdw blurRad="38100" dist="12700" dir="5400000" rotWithShape="0">
                  <a:srgbClr val="000000">
                    <a:alpha val="50000"/>
                  </a:srgbClr>
                </a:outerShdw>
              </a:effectLst>
              <a:latin typeface="Century Gothic" panose="020b0502020202020204" pitchFamily="34" charset="0"/>
              <a:ea typeface="Gill Sans"/>
              <a:cs typeface="Gill Sans"/>
              <a:sym typeface="Gill Sans"/>
            </a:endParaRPr>
          </a:p>
        </p:txBody>
      </p:sp>
      <p:sp>
        <p:nvSpPr>
          <p:cNvPr id="25" name="Shape 2587"/>
          <p:cNvSpPr/>
          <p:nvPr/>
        </p:nvSpPr>
        <p:spPr>
          <a:xfrm>
            <a:off x="9837608" y="2172912"/>
            <a:ext cx="370881" cy="370881"/>
          </a:xfrm>
          <a:custGeom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281" y="19846"/>
                </a:moveTo>
                <a:lnTo>
                  <a:pt x="9413" y="12882"/>
                </a:lnTo>
                <a:lnTo>
                  <a:pt x="19655" y="2640"/>
                </a:lnTo>
                <a:cubicBezTo>
                  <a:pt x="19655" y="2640"/>
                  <a:pt x="12281" y="19846"/>
                  <a:pt x="12281" y="19846"/>
                </a:cubicBezTo>
                <a:close/>
                <a:moveTo>
                  <a:pt x="1755" y="9320"/>
                </a:moveTo>
                <a:lnTo>
                  <a:pt x="18960" y="1945"/>
                </a:lnTo>
                <a:lnTo>
                  <a:pt x="8719" y="12187"/>
                </a:lnTo>
                <a:cubicBezTo>
                  <a:pt x="8719" y="12187"/>
                  <a:pt x="1755" y="9320"/>
                  <a:pt x="1755" y="9320"/>
                </a:cubicBezTo>
                <a:close/>
                <a:moveTo>
                  <a:pt x="21600" y="491"/>
                </a:moveTo>
                <a:cubicBezTo>
                  <a:pt x="21600" y="220"/>
                  <a:pt x="21380" y="0"/>
                  <a:pt x="21109" y="0"/>
                </a:cubicBezTo>
                <a:cubicBezTo>
                  <a:pt x="21034" y="0"/>
                  <a:pt x="20964" y="20"/>
                  <a:pt x="20900" y="52"/>
                </a:cubicBezTo>
                <a:lnTo>
                  <a:pt x="20898" y="48"/>
                </a:lnTo>
                <a:lnTo>
                  <a:pt x="302" y="8875"/>
                </a:lnTo>
                <a:cubicBezTo>
                  <a:pt x="301" y="8875"/>
                  <a:pt x="299" y="8876"/>
                  <a:pt x="297" y="8877"/>
                </a:cubicBezTo>
                <a:lnTo>
                  <a:pt x="280" y="8885"/>
                </a:lnTo>
                <a:lnTo>
                  <a:pt x="281" y="8887"/>
                </a:lnTo>
                <a:cubicBezTo>
                  <a:pt x="116" y="8967"/>
                  <a:pt x="0" y="9132"/>
                  <a:pt x="0" y="9327"/>
                </a:cubicBezTo>
                <a:cubicBezTo>
                  <a:pt x="0" y="9550"/>
                  <a:pt x="151" y="9731"/>
                  <a:pt x="355" y="9791"/>
                </a:cubicBezTo>
                <a:lnTo>
                  <a:pt x="353" y="9799"/>
                </a:lnTo>
                <a:lnTo>
                  <a:pt x="8462" y="13138"/>
                </a:lnTo>
                <a:lnTo>
                  <a:pt x="11801" y="21248"/>
                </a:lnTo>
                <a:lnTo>
                  <a:pt x="11809" y="21245"/>
                </a:lnTo>
                <a:cubicBezTo>
                  <a:pt x="11869" y="21449"/>
                  <a:pt x="12050" y="21600"/>
                  <a:pt x="12273" y="21600"/>
                </a:cubicBezTo>
                <a:cubicBezTo>
                  <a:pt x="12468" y="21600"/>
                  <a:pt x="12634" y="21484"/>
                  <a:pt x="12713" y="21319"/>
                </a:cubicBezTo>
                <a:lnTo>
                  <a:pt x="12716" y="21320"/>
                </a:lnTo>
                <a:lnTo>
                  <a:pt x="12723" y="21303"/>
                </a:lnTo>
                <a:cubicBezTo>
                  <a:pt x="12724" y="21301"/>
                  <a:pt x="12725" y="21300"/>
                  <a:pt x="12725" y="21298"/>
                </a:cubicBezTo>
                <a:lnTo>
                  <a:pt x="21553" y="702"/>
                </a:lnTo>
                <a:lnTo>
                  <a:pt x="21547" y="699"/>
                </a:lnTo>
                <a:cubicBezTo>
                  <a:pt x="21578" y="636"/>
                  <a:pt x="21600" y="567"/>
                  <a:pt x="21600" y="491"/>
                </a:cubicBezTo>
                <a:moveTo>
                  <a:pt x="7855" y="16200"/>
                </a:moveTo>
                <a:cubicBezTo>
                  <a:pt x="7719" y="16200"/>
                  <a:pt x="7596" y="16255"/>
                  <a:pt x="7507" y="16344"/>
                </a:cubicBezTo>
                <a:lnTo>
                  <a:pt x="6035" y="17817"/>
                </a:lnTo>
                <a:cubicBezTo>
                  <a:pt x="5946" y="17905"/>
                  <a:pt x="5891" y="18029"/>
                  <a:pt x="5891" y="18164"/>
                </a:cubicBezTo>
                <a:cubicBezTo>
                  <a:pt x="5891" y="18435"/>
                  <a:pt x="6111" y="18655"/>
                  <a:pt x="6382" y="18655"/>
                </a:cubicBezTo>
                <a:cubicBezTo>
                  <a:pt x="6517" y="18655"/>
                  <a:pt x="6640" y="18600"/>
                  <a:pt x="6729" y="18511"/>
                </a:cubicBezTo>
                <a:lnTo>
                  <a:pt x="8202" y="17038"/>
                </a:lnTo>
                <a:cubicBezTo>
                  <a:pt x="8291" y="16950"/>
                  <a:pt x="8345" y="16827"/>
                  <a:pt x="8345" y="16691"/>
                </a:cubicBezTo>
                <a:cubicBezTo>
                  <a:pt x="8345" y="16420"/>
                  <a:pt x="8126" y="16200"/>
                  <a:pt x="7855" y="16200"/>
                </a:cubicBezTo>
                <a:moveTo>
                  <a:pt x="7855" y="14237"/>
                </a:moveTo>
                <a:cubicBezTo>
                  <a:pt x="7855" y="13966"/>
                  <a:pt x="7635" y="13745"/>
                  <a:pt x="7364" y="13745"/>
                </a:cubicBezTo>
                <a:cubicBezTo>
                  <a:pt x="7228" y="13745"/>
                  <a:pt x="7105" y="13801"/>
                  <a:pt x="7017" y="13889"/>
                </a:cubicBezTo>
                <a:lnTo>
                  <a:pt x="2107" y="18798"/>
                </a:lnTo>
                <a:cubicBezTo>
                  <a:pt x="2019" y="18888"/>
                  <a:pt x="1964" y="19011"/>
                  <a:pt x="1964" y="19145"/>
                </a:cubicBezTo>
                <a:cubicBezTo>
                  <a:pt x="1964" y="19417"/>
                  <a:pt x="2184" y="19636"/>
                  <a:pt x="2455" y="19636"/>
                </a:cubicBezTo>
                <a:cubicBezTo>
                  <a:pt x="2590" y="19636"/>
                  <a:pt x="2713" y="19582"/>
                  <a:pt x="2802" y="19493"/>
                </a:cubicBezTo>
                <a:lnTo>
                  <a:pt x="7711" y="14583"/>
                </a:lnTo>
                <a:cubicBezTo>
                  <a:pt x="7800" y="14495"/>
                  <a:pt x="7855" y="14372"/>
                  <a:pt x="7855" y="14237"/>
                </a:cubicBezTo>
                <a:moveTo>
                  <a:pt x="4765" y="14583"/>
                </a:moveTo>
                <a:lnTo>
                  <a:pt x="5256" y="14093"/>
                </a:lnTo>
                <a:cubicBezTo>
                  <a:pt x="5345" y="14004"/>
                  <a:pt x="5400" y="13881"/>
                  <a:pt x="5400" y="13745"/>
                </a:cubicBezTo>
                <a:cubicBezTo>
                  <a:pt x="5400" y="13475"/>
                  <a:pt x="5180" y="13255"/>
                  <a:pt x="4909" y="13255"/>
                </a:cubicBezTo>
                <a:cubicBezTo>
                  <a:pt x="4774" y="13255"/>
                  <a:pt x="4651" y="13310"/>
                  <a:pt x="4562" y="13398"/>
                </a:cubicBezTo>
                <a:lnTo>
                  <a:pt x="4071" y="13889"/>
                </a:lnTo>
                <a:cubicBezTo>
                  <a:pt x="3982" y="13979"/>
                  <a:pt x="3927" y="14101"/>
                  <a:pt x="3927" y="14237"/>
                </a:cubicBezTo>
                <a:cubicBezTo>
                  <a:pt x="3927" y="14507"/>
                  <a:pt x="4147" y="14727"/>
                  <a:pt x="4418" y="14727"/>
                </a:cubicBezTo>
                <a:cubicBezTo>
                  <a:pt x="4554" y="14727"/>
                  <a:pt x="4676" y="14673"/>
                  <a:pt x="4765" y="14583"/>
                </a:cubicBezTo>
              </a:path>
            </a:pathLst>
          </a:custGeom>
          <a:solidFill>
            <a:schemeClr val="accent2"/>
          </a:solidFill>
          <a:ln w="6350">
            <a:solidFill>
              <a:schemeClr val="accent2"/>
            </a:solidFill>
            <a:miter lim="400000"/>
          </a:ln>
        </p:spPr>
        <p:txBody>
          <a:bodyPr lIns="19045" tIns="19045" rIns="19045" bIns="19045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228600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>
              <a:solidFill>
                <a:srgbClr val="FFFFFF"/>
              </a:solidFill>
              <a:effectLst>
                <a:outerShdw blurRad="38100" dist="12700" dir="5400000" rotWithShape="0">
                  <a:srgbClr val="000000">
                    <a:alpha val="50000"/>
                  </a:srgbClr>
                </a:outerShdw>
              </a:effectLst>
              <a:latin typeface="Century Gothic" panose="020b0502020202020204" pitchFamily="34" charset="0"/>
              <a:ea typeface="Gill Sans"/>
              <a:cs typeface="Gill Sans"/>
              <a:sym typeface="Gill Sans"/>
            </a:endParaRPr>
          </a:p>
        </p:txBody>
      </p:sp>
      <p:sp>
        <p:nvSpPr>
          <p:cNvPr id="26" name="Shape 2608"/>
          <p:cNvSpPr/>
          <p:nvPr/>
        </p:nvSpPr>
        <p:spPr>
          <a:xfrm>
            <a:off x="9837608" y="4251460"/>
            <a:ext cx="370881" cy="303448"/>
          </a:xfrm>
          <a:custGeom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64" y="3600"/>
                </a:moveTo>
                <a:cubicBezTo>
                  <a:pt x="1422" y="3600"/>
                  <a:pt x="982" y="3063"/>
                  <a:pt x="982" y="2400"/>
                </a:cubicBezTo>
                <a:cubicBezTo>
                  <a:pt x="982" y="1738"/>
                  <a:pt x="1422" y="1200"/>
                  <a:pt x="1964" y="1200"/>
                </a:cubicBezTo>
                <a:cubicBezTo>
                  <a:pt x="2506" y="1200"/>
                  <a:pt x="2945" y="1738"/>
                  <a:pt x="2945" y="2400"/>
                </a:cubicBezTo>
                <a:cubicBezTo>
                  <a:pt x="2945" y="3063"/>
                  <a:pt x="2506" y="3600"/>
                  <a:pt x="1964" y="3600"/>
                </a:cubicBezTo>
                <a:moveTo>
                  <a:pt x="1964" y="0"/>
                </a:moveTo>
                <a:cubicBezTo>
                  <a:pt x="879" y="0"/>
                  <a:pt x="0" y="1075"/>
                  <a:pt x="0" y="2400"/>
                </a:cubicBezTo>
                <a:cubicBezTo>
                  <a:pt x="0" y="3726"/>
                  <a:pt x="879" y="4800"/>
                  <a:pt x="1964" y="4800"/>
                </a:cubicBezTo>
                <a:cubicBezTo>
                  <a:pt x="3048" y="4800"/>
                  <a:pt x="3927" y="3726"/>
                  <a:pt x="3927" y="2400"/>
                </a:cubicBezTo>
                <a:cubicBezTo>
                  <a:pt x="3927" y="1075"/>
                  <a:pt x="3048" y="0"/>
                  <a:pt x="1964" y="0"/>
                </a:cubicBezTo>
                <a:moveTo>
                  <a:pt x="1964" y="12000"/>
                </a:moveTo>
                <a:cubicBezTo>
                  <a:pt x="1422" y="12000"/>
                  <a:pt x="982" y="11463"/>
                  <a:pt x="982" y="10800"/>
                </a:cubicBezTo>
                <a:cubicBezTo>
                  <a:pt x="982" y="10138"/>
                  <a:pt x="1422" y="9600"/>
                  <a:pt x="1964" y="9600"/>
                </a:cubicBezTo>
                <a:cubicBezTo>
                  <a:pt x="2506" y="9600"/>
                  <a:pt x="2945" y="10138"/>
                  <a:pt x="2945" y="10800"/>
                </a:cubicBezTo>
                <a:cubicBezTo>
                  <a:pt x="2945" y="11463"/>
                  <a:pt x="2506" y="12000"/>
                  <a:pt x="1964" y="12000"/>
                </a:cubicBezTo>
                <a:moveTo>
                  <a:pt x="1964" y="8401"/>
                </a:moveTo>
                <a:cubicBezTo>
                  <a:pt x="879" y="8401"/>
                  <a:pt x="0" y="9475"/>
                  <a:pt x="0" y="10800"/>
                </a:cubicBezTo>
                <a:cubicBezTo>
                  <a:pt x="0" y="12126"/>
                  <a:pt x="879" y="13200"/>
                  <a:pt x="1964" y="13200"/>
                </a:cubicBezTo>
                <a:cubicBezTo>
                  <a:pt x="3048" y="13200"/>
                  <a:pt x="3927" y="12126"/>
                  <a:pt x="3927" y="10800"/>
                </a:cubicBezTo>
                <a:cubicBezTo>
                  <a:pt x="3927" y="9475"/>
                  <a:pt x="3048" y="8401"/>
                  <a:pt x="1964" y="8401"/>
                </a:cubicBezTo>
                <a:moveTo>
                  <a:pt x="19636" y="12000"/>
                </a:moveTo>
                <a:lnTo>
                  <a:pt x="7855" y="12000"/>
                </a:lnTo>
                <a:cubicBezTo>
                  <a:pt x="7313" y="12000"/>
                  <a:pt x="6873" y="11463"/>
                  <a:pt x="6873" y="10801"/>
                </a:cubicBezTo>
                <a:cubicBezTo>
                  <a:pt x="6873" y="10138"/>
                  <a:pt x="7313" y="9600"/>
                  <a:pt x="7855" y="9600"/>
                </a:cubicBezTo>
                <a:lnTo>
                  <a:pt x="19636" y="9600"/>
                </a:lnTo>
                <a:cubicBezTo>
                  <a:pt x="20178" y="9600"/>
                  <a:pt x="20618" y="10138"/>
                  <a:pt x="20618" y="10801"/>
                </a:cubicBezTo>
                <a:cubicBezTo>
                  <a:pt x="20618" y="11463"/>
                  <a:pt x="20178" y="12000"/>
                  <a:pt x="19636" y="12000"/>
                </a:cubicBezTo>
                <a:moveTo>
                  <a:pt x="19636" y="8401"/>
                </a:moveTo>
                <a:lnTo>
                  <a:pt x="7855" y="8401"/>
                </a:lnTo>
                <a:cubicBezTo>
                  <a:pt x="6770" y="8401"/>
                  <a:pt x="5891" y="9475"/>
                  <a:pt x="5891" y="10801"/>
                </a:cubicBezTo>
                <a:cubicBezTo>
                  <a:pt x="5891" y="12126"/>
                  <a:pt x="6770" y="13200"/>
                  <a:pt x="7855" y="13200"/>
                </a:cubicBezTo>
                <a:lnTo>
                  <a:pt x="19636" y="13200"/>
                </a:lnTo>
                <a:cubicBezTo>
                  <a:pt x="20721" y="13200"/>
                  <a:pt x="21600" y="12126"/>
                  <a:pt x="21600" y="10801"/>
                </a:cubicBezTo>
                <a:cubicBezTo>
                  <a:pt x="21600" y="9475"/>
                  <a:pt x="20721" y="8401"/>
                  <a:pt x="19636" y="8401"/>
                </a:cubicBezTo>
                <a:moveTo>
                  <a:pt x="19636" y="20400"/>
                </a:moveTo>
                <a:lnTo>
                  <a:pt x="7855" y="20400"/>
                </a:lnTo>
                <a:cubicBezTo>
                  <a:pt x="7313" y="20400"/>
                  <a:pt x="6873" y="19862"/>
                  <a:pt x="6873" y="19200"/>
                </a:cubicBezTo>
                <a:cubicBezTo>
                  <a:pt x="6873" y="18538"/>
                  <a:pt x="7313" y="18000"/>
                  <a:pt x="7855" y="18000"/>
                </a:cubicBezTo>
                <a:lnTo>
                  <a:pt x="19636" y="18000"/>
                </a:lnTo>
                <a:cubicBezTo>
                  <a:pt x="20178" y="18000"/>
                  <a:pt x="20618" y="18538"/>
                  <a:pt x="20618" y="19200"/>
                </a:cubicBezTo>
                <a:cubicBezTo>
                  <a:pt x="20618" y="19862"/>
                  <a:pt x="20178" y="20400"/>
                  <a:pt x="19636" y="20400"/>
                </a:cubicBezTo>
                <a:moveTo>
                  <a:pt x="19636" y="16800"/>
                </a:moveTo>
                <a:lnTo>
                  <a:pt x="7855" y="16800"/>
                </a:lnTo>
                <a:cubicBezTo>
                  <a:pt x="6770" y="16800"/>
                  <a:pt x="5891" y="17875"/>
                  <a:pt x="5891" y="19200"/>
                </a:cubicBezTo>
                <a:cubicBezTo>
                  <a:pt x="5891" y="20526"/>
                  <a:pt x="6770" y="21600"/>
                  <a:pt x="7855" y="21600"/>
                </a:cubicBezTo>
                <a:lnTo>
                  <a:pt x="19636" y="21600"/>
                </a:lnTo>
                <a:cubicBezTo>
                  <a:pt x="20721" y="21600"/>
                  <a:pt x="21600" y="20526"/>
                  <a:pt x="21600" y="19200"/>
                </a:cubicBezTo>
                <a:cubicBezTo>
                  <a:pt x="21600" y="17875"/>
                  <a:pt x="20721" y="16800"/>
                  <a:pt x="19636" y="16800"/>
                </a:cubicBezTo>
                <a:moveTo>
                  <a:pt x="7855" y="1201"/>
                </a:moveTo>
                <a:lnTo>
                  <a:pt x="19636" y="1201"/>
                </a:lnTo>
                <a:cubicBezTo>
                  <a:pt x="20178" y="1201"/>
                  <a:pt x="20618" y="1738"/>
                  <a:pt x="20618" y="2400"/>
                </a:cubicBezTo>
                <a:cubicBezTo>
                  <a:pt x="20618" y="3063"/>
                  <a:pt x="20178" y="3600"/>
                  <a:pt x="19636" y="3600"/>
                </a:cubicBezTo>
                <a:lnTo>
                  <a:pt x="7855" y="3600"/>
                </a:lnTo>
                <a:cubicBezTo>
                  <a:pt x="7313" y="3600"/>
                  <a:pt x="6873" y="3063"/>
                  <a:pt x="6873" y="2400"/>
                </a:cubicBezTo>
                <a:cubicBezTo>
                  <a:pt x="6873" y="1738"/>
                  <a:pt x="7313" y="1201"/>
                  <a:pt x="7855" y="1201"/>
                </a:cubicBezTo>
                <a:moveTo>
                  <a:pt x="7855" y="4800"/>
                </a:moveTo>
                <a:lnTo>
                  <a:pt x="19636" y="4800"/>
                </a:lnTo>
                <a:cubicBezTo>
                  <a:pt x="20721" y="4800"/>
                  <a:pt x="21600" y="3726"/>
                  <a:pt x="21600" y="2400"/>
                </a:cubicBezTo>
                <a:cubicBezTo>
                  <a:pt x="21600" y="1075"/>
                  <a:pt x="20721" y="1"/>
                  <a:pt x="19636" y="1"/>
                </a:cubicBezTo>
                <a:lnTo>
                  <a:pt x="7855" y="1"/>
                </a:lnTo>
                <a:cubicBezTo>
                  <a:pt x="6770" y="1"/>
                  <a:pt x="5891" y="1075"/>
                  <a:pt x="5891" y="2400"/>
                </a:cubicBezTo>
                <a:cubicBezTo>
                  <a:pt x="5891" y="3726"/>
                  <a:pt x="6770" y="4800"/>
                  <a:pt x="7855" y="4800"/>
                </a:cubicBezTo>
                <a:moveTo>
                  <a:pt x="1964" y="20400"/>
                </a:moveTo>
                <a:cubicBezTo>
                  <a:pt x="1422" y="20400"/>
                  <a:pt x="982" y="19862"/>
                  <a:pt x="982" y="19200"/>
                </a:cubicBezTo>
                <a:cubicBezTo>
                  <a:pt x="982" y="18538"/>
                  <a:pt x="1422" y="18000"/>
                  <a:pt x="1964" y="18000"/>
                </a:cubicBezTo>
                <a:cubicBezTo>
                  <a:pt x="2506" y="18000"/>
                  <a:pt x="2945" y="18538"/>
                  <a:pt x="2945" y="19200"/>
                </a:cubicBezTo>
                <a:cubicBezTo>
                  <a:pt x="2945" y="19862"/>
                  <a:pt x="2506" y="20400"/>
                  <a:pt x="1964" y="20400"/>
                </a:cubicBezTo>
                <a:moveTo>
                  <a:pt x="1964" y="16800"/>
                </a:moveTo>
                <a:cubicBezTo>
                  <a:pt x="879" y="16800"/>
                  <a:pt x="0" y="17875"/>
                  <a:pt x="0" y="19200"/>
                </a:cubicBezTo>
                <a:cubicBezTo>
                  <a:pt x="0" y="20526"/>
                  <a:pt x="879" y="21600"/>
                  <a:pt x="1964" y="21600"/>
                </a:cubicBezTo>
                <a:cubicBezTo>
                  <a:pt x="3048" y="21600"/>
                  <a:pt x="3927" y="20526"/>
                  <a:pt x="3927" y="19200"/>
                </a:cubicBezTo>
                <a:cubicBezTo>
                  <a:pt x="3927" y="17875"/>
                  <a:pt x="3048" y="16800"/>
                  <a:pt x="1964" y="16800"/>
                </a:cubicBezTo>
              </a:path>
            </a:pathLst>
          </a:custGeom>
          <a:solidFill>
            <a:schemeClr val="accent2"/>
          </a:solidFill>
          <a:ln w="6350">
            <a:solidFill>
              <a:schemeClr val="accent2"/>
            </a:solidFill>
            <a:miter lim="400000"/>
          </a:ln>
        </p:spPr>
        <p:txBody>
          <a:bodyPr lIns="19045" tIns="19045" rIns="19045" bIns="19045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228600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>
              <a:solidFill>
                <a:srgbClr val="FFFFFF"/>
              </a:solidFill>
              <a:effectLst>
                <a:outerShdw blurRad="38100" dist="12700" dir="5400000" rotWithShape="0">
                  <a:srgbClr val="000000">
                    <a:alpha val="50000"/>
                  </a:srgbClr>
                </a:outerShdw>
              </a:effectLst>
              <a:latin typeface="Century Gothic" panose="020b0502020202020204" pitchFamily="34" charset="0"/>
              <a:ea typeface="Gill Sans"/>
              <a:cs typeface="Gill Sans"/>
              <a:sym typeface="Gill Sans"/>
            </a:endParaRPr>
          </a:p>
        </p:txBody>
      </p:sp>
      <p:sp>
        <p:nvSpPr>
          <p:cNvPr id="27" name="Shape 2613"/>
          <p:cNvSpPr/>
          <p:nvPr/>
        </p:nvSpPr>
        <p:spPr>
          <a:xfrm>
            <a:off x="4906388" y="2172912"/>
            <a:ext cx="370881" cy="370881"/>
          </a:xfrm>
          <a:custGeom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636" y="1964"/>
                </a:moveTo>
                <a:lnTo>
                  <a:pt x="10800" y="1964"/>
                </a:lnTo>
                <a:cubicBezTo>
                  <a:pt x="8836" y="1964"/>
                  <a:pt x="8836" y="0"/>
                  <a:pt x="6873" y="0"/>
                </a:cubicBez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5709"/>
                </a:lnTo>
                <a:cubicBezTo>
                  <a:pt x="0" y="16794"/>
                  <a:pt x="879" y="17673"/>
                  <a:pt x="1964" y="17673"/>
                </a:cubicBezTo>
                <a:lnTo>
                  <a:pt x="6599" y="17673"/>
                </a:lnTo>
                <a:cubicBezTo>
                  <a:pt x="6257" y="17372"/>
                  <a:pt x="5941" y="17046"/>
                  <a:pt x="5656" y="16691"/>
                </a:cubicBezTo>
                <a:lnTo>
                  <a:pt x="1964" y="16691"/>
                </a:lnTo>
                <a:cubicBezTo>
                  <a:pt x="1422" y="16691"/>
                  <a:pt x="982" y="16252"/>
                  <a:pt x="982" y="15709"/>
                </a:cubicBezTo>
                <a:lnTo>
                  <a:pt x="982" y="5891"/>
                </a:lnTo>
                <a:lnTo>
                  <a:pt x="6599" y="5891"/>
                </a:lnTo>
                <a:cubicBezTo>
                  <a:pt x="7023" y="5517"/>
                  <a:pt x="7484" y="5185"/>
                  <a:pt x="7982" y="4909"/>
                </a:cubicBezTo>
                <a:lnTo>
                  <a:pt x="982" y="4909"/>
                </a:ln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6873" y="982"/>
                </a:lnTo>
                <a:cubicBezTo>
                  <a:pt x="8345" y="982"/>
                  <a:pt x="8345" y="2946"/>
                  <a:pt x="10800" y="2946"/>
                </a:cubicBezTo>
                <a:lnTo>
                  <a:pt x="19636" y="2946"/>
                </a:lnTo>
                <a:cubicBezTo>
                  <a:pt x="20178" y="2946"/>
                  <a:pt x="20618" y="3385"/>
                  <a:pt x="20618" y="3927"/>
                </a:cubicBezTo>
                <a:lnTo>
                  <a:pt x="20618" y="4909"/>
                </a:lnTo>
                <a:lnTo>
                  <a:pt x="15582" y="4909"/>
                </a:lnTo>
                <a:cubicBezTo>
                  <a:pt x="16080" y="5185"/>
                  <a:pt x="16541" y="5517"/>
                  <a:pt x="16965" y="5891"/>
                </a:cubicBezTo>
                <a:lnTo>
                  <a:pt x="20618" y="5891"/>
                </a:lnTo>
                <a:lnTo>
                  <a:pt x="20618" y="15709"/>
                </a:lnTo>
                <a:cubicBezTo>
                  <a:pt x="20618" y="16252"/>
                  <a:pt x="20178" y="16691"/>
                  <a:pt x="19636" y="16691"/>
                </a:cubicBezTo>
                <a:lnTo>
                  <a:pt x="18766" y="16691"/>
                </a:lnTo>
                <a:lnTo>
                  <a:pt x="19738" y="17663"/>
                </a:lnTo>
                <a:cubicBezTo>
                  <a:pt x="20774" y="17609"/>
                  <a:pt x="21600" y="16759"/>
                  <a:pt x="21600" y="15709"/>
                </a:cubicBezTo>
                <a:lnTo>
                  <a:pt x="21600" y="3927"/>
                </a:lnTo>
                <a:cubicBezTo>
                  <a:pt x="21600" y="2843"/>
                  <a:pt x="20721" y="1964"/>
                  <a:pt x="19636" y="1964"/>
                </a:cubicBezTo>
                <a:moveTo>
                  <a:pt x="11782" y="17673"/>
                </a:moveTo>
                <a:cubicBezTo>
                  <a:pt x="8529" y="17673"/>
                  <a:pt x="5891" y="15036"/>
                  <a:pt x="5891" y="11782"/>
                </a:cubicBezTo>
                <a:cubicBezTo>
                  <a:pt x="5891" y="8529"/>
                  <a:pt x="8529" y="5891"/>
                  <a:pt x="11782" y="5891"/>
                </a:cubicBezTo>
                <a:cubicBezTo>
                  <a:pt x="15035" y="5891"/>
                  <a:pt x="17673" y="8529"/>
                  <a:pt x="17673" y="11782"/>
                </a:cubicBezTo>
                <a:cubicBezTo>
                  <a:pt x="17673" y="15036"/>
                  <a:pt x="15035" y="17673"/>
                  <a:pt x="11782" y="17673"/>
                </a:cubicBezTo>
                <a:moveTo>
                  <a:pt x="16972" y="16278"/>
                </a:moveTo>
                <a:cubicBezTo>
                  <a:pt x="18018" y="15072"/>
                  <a:pt x="18655" y="13503"/>
                  <a:pt x="18655" y="11782"/>
                </a:cubicBezTo>
                <a:cubicBezTo>
                  <a:pt x="18655" y="7987"/>
                  <a:pt x="15578" y="4910"/>
                  <a:pt x="11782" y="4910"/>
                </a:cubicBezTo>
                <a:cubicBezTo>
                  <a:pt x="7986" y="4910"/>
                  <a:pt x="4909" y="7987"/>
                  <a:pt x="4909" y="11782"/>
                </a:cubicBezTo>
                <a:cubicBezTo>
                  <a:pt x="4909" y="15578"/>
                  <a:pt x="7986" y="18655"/>
                  <a:pt x="11782" y="18655"/>
                </a:cubicBezTo>
                <a:cubicBezTo>
                  <a:pt x="13503" y="18655"/>
                  <a:pt x="15072" y="18017"/>
                  <a:pt x="16278" y="16972"/>
                </a:cubicBezTo>
                <a:lnTo>
                  <a:pt x="16972" y="17666"/>
                </a:lnTo>
                <a:cubicBezTo>
                  <a:pt x="16969" y="17668"/>
                  <a:pt x="16967" y="17671"/>
                  <a:pt x="16965" y="17673"/>
                </a:cubicBezTo>
                <a:lnTo>
                  <a:pt x="16979" y="17673"/>
                </a:lnTo>
                <a:lnTo>
                  <a:pt x="20762" y="21457"/>
                </a:lnTo>
                <a:cubicBezTo>
                  <a:pt x="20851" y="21546"/>
                  <a:pt x="20974" y="21600"/>
                  <a:pt x="21109" y="21600"/>
                </a:cubicBezTo>
                <a:cubicBezTo>
                  <a:pt x="21380" y="21600"/>
                  <a:pt x="21600" y="21381"/>
                  <a:pt x="21600" y="21109"/>
                </a:cubicBezTo>
                <a:cubicBezTo>
                  <a:pt x="21600" y="20974"/>
                  <a:pt x="21545" y="20851"/>
                  <a:pt x="21456" y="20762"/>
                </a:cubicBezTo>
                <a:cubicBezTo>
                  <a:pt x="21456" y="20762"/>
                  <a:pt x="16972" y="16278"/>
                  <a:pt x="16972" y="16278"/>
                </a:cubicBezTo>
                <a:close/>
              </a:path>
            </a:pathLst>
          </a:custGeom>
          <a:solidFill>
            <a:schemeClr val="accent2"/>
          </a:solidFill>
          <a:ln w="6350">
            <a:solidFill>
              <a:schemeClr val="accent2"/>
            </a:solidFill>
            <a:miter lim="400000"/>
          </a:ln>
        </p:spPr>
        <p:txBody>
          <a:bodyPr lIns="19045" tIns="19045" rIns="19045" bIns="19045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228600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>
              <a:solidFill>
                <a:srgbClr val="FFFFFF"/>
              </a:solidFill>
              <a:effectLst>
                <a:outerShdw blurRad="38100" dist="12700" dir="5400000" rotWithShape="0">
                  <a:srgbClr val="000000">
                    <a:alpha val="50000"/>
                  </a:srgbClr>
                </a:outerShdw>
              </a:effectLst>
              <a:latin typeface="Century Gothic" panose="020b0502020202020204" pitchFamily="34" charset="0"/>
              <a:ea typeface="Gill Sans"/>
              <a:cs typeface="Gill Sans"/>
              <a:sym typeface="Gill Sans"/>
            </a:endParaRPr>
          </a:p>
        </p:txBody>
      </p:sp>
      <p:pic>
        <p:nvPicPr>
          <p:cNvPr id="28" name="Picture 3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 bwMode="auto">
          <a:xfrm rot="16200000">
            <a:off x="3570878" y="251890"/>
            <a:ext cx="114308" cy="4843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3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 bwMode="auto">
          <a:xfrm rot="16200000">
            <a:off x="8506813" y="251890"/>
            <a:ext cx="114308" cy="4843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3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 bwMode="auto">
          <a:xfrm rot="16200000">
            <a:off x="3570878" y="2311989"/>
            <a:ext cx="114308" cy="4843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3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 bwMode="auto">
          <a:xfrm rot="16200000">
            <a:off x="8506813" y="2311989"/>
            <a:ext cx="114308" cy="4843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5" name="直接连接符 34"/>
          <p:cNvCxnSpPr/>
          <p:nvPr/>
        </p:nvCxnSpPr>
        <p:spPr>
          <a:xfrm flipH="1">
            <a:off x="4677411" y="2037529"/>
            <a:ext cx="0" cy="578887"/>
          </a:xfrm>
          <a:prstGeom prst="line">
            <a:avLst/>
          </a:prstGeom>
          <a:ln w="127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/>
        </p:nvCxnSpPr>
        <p:spPr>
          <a:xfrm flipH="1">
            <a:off x="9610478" y="2037529"/>
            <a:ext cx="0" cy="578887"/>
          </a:xfrm>
          <a:prstGeom prst="line">
            <a:avLst/>
          </a:prstGeom>
          <a:ln w="127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/>
        </p:nvCxnSpPr>
        <p:spPr>
          <a:xfrm flipH="1">
            <a:off x="4677411" y="4095848"/>
            <a:ext cx="0" cy="578887"/>
          </a:xfrm>
          <a:prstGeom prst="line">
            <a:avLst/>
          </a:prstGeom>
          <a:ln w="127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连接符 38"/>
          <p:cNvCxnSpPr/>
          <p:nvPr/>
        </p:nvCxnSpPr>
        <p:spPr>
          <a:xfrm flipH="1">
            <a:off x="9610478" y="4095848"/>
            <a:ext cx="0" cy="578887"/>
          </a:xfrm>
          <a:prstGeom prst="line">
            <a:avLst/>
          </a:prstGeom>
          <a:ln w="127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矩形 39"/>
          <p:cNvSpPr/>
          <p:nvPr/>
        </p:nvSpPr>
        <p:spPr>
          <a:xfrm>
            <a:off x="2698995" y="2164537"/>
            <a:ext cx="1903735" cy="40011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chemeClr val="accent1"/>
                </a:solidFill>
                <a:latin typeface="+mj-ea"/>
                <a:ea typeface="+mj-ea"/>
                <a:sym typeface="+mn-lt"/>
              </a:rPr>
              <a:t>添加标题内容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sym typeface="+mn-lt"/>
            </a:endParaRPr>
          </a:p>
        </p:txBody>
      </p:sp>
      <p:sp>
        <p:nvSpPr>
          <p:cNvPr id="41" name="矩形 40"/>
          <p:cNvSpPr/>
          <p:nvPr/>
        </p:nvSpPr>
        <p:spPr>
          <a:xfrm>
            <a:off x="7685587" y="2164537"/>
            <a:ext cx="1903735" cy="40011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sym typeface="+mn-lt"/>
              </a:rPr>
              <a:t>添加标题内容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sym typeface="+mn-lt"/>
            </a:endParaRPr>
          </a:p>
        </p:txBody>
      </p:sp>
      <p:sp>
        <p:nvSpPr>
          <p:cNvPr id="42" name="矩形 41"/>
          <p:cNvSpPr/>
          <p:nvPr/>
        </p:nvSpPr>
        <p:spPr>
          <a:xfrm>
            <a:off x="2698995" y="4175317"/>
            <a:ext cx="1903735" cy="40011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sym typeface="+mn-lt"/>
              </a:rPr>
              <a:t>添加标题内容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sym typeface="+mn-lt"/>
            </a:endParaRPr>
          </a:p>
        </p:txBody>
      </p:sp>
      <p:sp>
        <p:nvSpPr>
          <p:cNvPr id="43" name="矩形 42"/>
          <p:cNvSpPr/>
          <p:nvPr/>
        </p:nvSpPr>
        <p:spPr>
          <a:xfrm>
            <a:off x="7685587" y="4175317"/>
            <a:ext cx="1903735" cy="40011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sym typeface="+mn-lt"/>
              </a:rPr>
              <a:t>添加标题内容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sym typeface="+mn-lt"/>
            </a:endParaRPr>
          </a:p>
        </p:txBody>
      </p:sp>
      <p:sp>
        <p:nvSpPr>
          <p:cNvPr id="44" name="矩形 43"/>
          <p:cNvSpPr/>
          <p:nvPr/>
        </p:nvSpPr>
        <p:spPr>
          <a:xfrm>
            <a:off x="1623439" y="2911895"/>
            <a:ext cx="4237813" cy="720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0000"/>
              </a:lnSpc>
            </a:pP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Lorem ipsum dolor sit amet </a:t>
            </a:r>
            <a:r>
              <a:rPr lang="en-US" altLang="zh-CN" sz="1200" spc="100" err="1" smtClean="0">
                <a:solidFill>
                  <a:schemeClr val="tx2"/>
                </a:solidFill>
                <a:ea typeface="苹方 常规" panose="020b0300000000000000" pitchFamily="34" charset="-122"/>
              </a:rPr>
              <a:t>elit</a:t>
            </a: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, sed </a:t>
            </a:r>
            <a:r>
              <a:rPr lang="en-US" altLang="zh-CN" sz="1200" spc="100" smtClean="0">
                <a:solidFill>
                  <a:schemeClr val="tx2"/>
                </a:solidFill>
                <a:ea typeface="苹方 常规" panose="020b0300000000000000" pitchFamily="34" charset="-122"/>
              </a:rPr>
              <a:t>do labore </a:t>
            </a:r>
            <a:r>
              <a:rPr lang="en-US" altLang="zh-CN" sz="1200" spc="100" err="1">
                <a:solidFill>
                  <a:schemeClr val="tx2"/>
                </a:solidFill>
                <a:ea typeface="苹方 常规" panose="020b0300000000000000" pitchFamily="34" charset="-122"/>
              </a:rPr>
              <a:t>Sed do eiusmod tempor incididunt ut </a:t>
            </a:r>
            <a:r>
              <a:rPr lang="en-US" altLang="zh-CN" sz="1200" spc="100" err="1" smtClean="0">
                <a:solidFill>
                  <a:schemeClr val="tx2"/>
                </a:solidFill>
                <a:ea typeface="苹方 常规" panose="020b0300000000000000" pitchFamily="34" charset="-122"/>
              </a:rPr>
              <a:t>labore</a:t>
            </a:r>
            <a:endParaRPr lang="en-US" altLang="zh-CN" sz="1200" spc="100">
              <a:solidFill>
                <a:schemeClr val="tx2"/>
              </a:solidFill>
              <a:ea typeface="苹方 常规" panose="020b0300000000000000" pitchFamily="34" charset="-122"/>
            </a:endParaRPr>
          </a:p>
        </p:txBody>
      </p:sp>
      <p:sp>
        <p:nvSpPr>
          <p:cNvPr id="45" name="矩形 44"/>
          <p:cNvSpPr/>
          <p:nvPr/>
        </p:nvSpPr>
        <p:spPr>
          <a:xfrm>
            <a:off x="6651861" y="2911894"/>
            <a:ext cx="4237812" cy="720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0000"/>
              </a:lnSpc>
            </a:pP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Lorem ipsum dolor sit amet elit, sed do labore Sed do eiusmod tempor incididunt ut labore</a:t>
            </a:r>
            <a:endParaRPr lang="en-US" altLang="zh-CN" sz="1200" spc="100">
              <a:solidFill>
                <a:schemeClr val="tx2"/>
              </a:solidFill>
              <a:ea typeface="苹方 常规" panose="020b0300000000000000" pitchFamily="34" charset="-122"/>
            </a:endParaRPr>
          </a:p>
        </p:txBody>
      </p:sp>
      <p:sp>
        <p:nvSpPr>
          <p:cNvPr id="46" name="矩形 45"/>
          <p:cNvSpPr/>
          <p:nvPr/>
        </p:nvSpPr>
        <p:spPr>
          <a:xfrm>
            <a:off x="1623440" y="4939880"/>
            <a:ext cx="4237812" cy="720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0000"/>
              </a:lnSpc>
            </a:pP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Lorem ipsum dolor sit amet elit, sed do labore Sed do eiusmod tempor incididunt ut labore</a:t>
            </a:r>
            <a:endParaRPr lang="en-US" altLang="zh-CN" sz="1200" spc="100">
              <a:solidFill>
                <a:schemeClr val="tx2"/>
              </a:solidFill>
              <a:ea typeface="苹方 常规" panose="020b0300000000000000" pitchFamily="34" charset="-122"/>
            </a:endParaRPr>
          </a:p>
        </p:txBody>
      </p:sp>
      <p:sp>
        <p:nvSpPr>
          <p:cNvPr id="47" name="矩形 46"/>
          <p:cNvSpPr/>
          <p:nvPr/>
        </p:nvSpPr>
        <p:spPr>
          <a:xfrm>
            <a:off x="6651861" y="4939879"/>
            <a:ext cx="4237812" cy="720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0000"/>
              </a:lnSpc>
            </a:pP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Lorem ipsum dolor sit amet elit, sed do labore Sed do eiusmod tempor incididunt ut labore</a:t>
            </a:r>
            <a:endParaRPr lang="en-US" altLang="zh-CN" sz="1200" spc="100">
              <a:solidFill>
                <a:schemeClr val="tx2"/>
              </a:solidFill>
              <a:ea typeface="苹方 常规" panose="020b0300000000000000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" name="文本框 36"/>
          <p:cNvSpPr txBox="1"/>
          <p:nvPr/>
        </p:nvSpPr>
        <p:spPr>
          <a:xfrm>
            <a:off x="1044264" y="365961"/>
            <a:ext cx="2416046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kern="1200" spc="200">
                <a:solidFill>
                  <a:srgbClr val="245188"/>
                </a:solidFill>
                <a:effectLst>
                  <a:outerShdw blurRad="127000" dist="63500" dir="2700000" algn="tl" rotWithShape="0">
                    <a:schemeClr val="accent1">
                      <a:alpha val="2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100">
                <a:solidFill>
                  <a:schemeClr val="accent1"/>
                </a:solidFill>
                <a:effectLst/>
              </a:rPr>
              <a:t>工作内容概述</a:t>
            </a:r>
            <a:endParaRPr lang="zh-CN" altLang="en-US" sz="2800" spc="100">
              <a:solidFill>
                <a:schemeClr val="accent1"/>
              </a:solidFill>
              <a:effectLst/>
            </a:endParaRPr>
          </a:p>
        </p:txBody>
      </p:sp>
      <p:sp>
        <p:nvSpPr>
          <p:cNvPr id="17" name="椭圆 16"/>
          <p:cNvSpPr/>
          <p:nvPr/>
        </p:nvSpPr>
        <p:spPr>
          <a:xfrm>
            <a:off x="466000" y="417051"/>
            <a:ext cx="421041" cy="42104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smtClean="0">
                <a:solidFill>
                  <a:schemeClr val="bg1"/>
                </a:solidFill>
              </a:rPr>
              <a:t>1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4" name="椭圆 3"/>
          <p:cNvSpPr/>
          <p:nvPr/>
        </p:nvSpPr>
        <p:spPr>
          <a:xfrm>
            <a:off x="1431548" y="2342700"/>
            <a:ext cx="1302323" cy="1302323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" name="Group 300"/>
          <p:cNvGrpSpPr>
            <a:grpSpLocks noChangeAspect="1"/>
          </p:cNvGrpSpPr>
          <p:nvPr/>
        </p:nvGrpSpPr>
        <p:grpSpPr>
          <a:xfrm>
            <a:off x="1785007" y="2695726"/>
            <a:ext cx="595404" cy="596271"/>
            <a:chOff x="0" y="3"/>
            <a:chExt cx="686" cy="687"/>
          </a:xfrm>
          <a:solidFill>
            <a:schemeClr val="bg1"/>
          </a:solidFill>
        </p:grpSpPr>
        <p:sp>
          <p:nvSpPr>
            <p:cNvPr id="6" name="Freeform 301"/>
            <p:cNvSpPr>
              <a:spLocks noEditPoints="1"/>
            </p:cNvSpPr>
            <p:nvPr/>
          </p:nvSpPr>
          <p:spPr bwMode="auto">
            <a:xfrm>
              <a:off x="0" y="3"/>
              <a:ext cx="686" cy="687"/>
            </a:xfrm>
            <a:custGeom>
              <a:gdLst>
                <a:gd name="T0" fmla="*/ 334 w 340"/>
                <a:gd name="T1" fmla="*/ 164 h 340"/>
                <a:gd name="T2" fmla="*/ 320 w 340"/>
                <a:gd name="T3" fmla="*/ 164 h 340"/>
                <a:gd name="T4" fmla="*/ 176 w 340"/>
                <a:gd name="T5" fmla="*/ 20 h 340"/>
                <a:gd name="T6" fmla="*/ 176 w 340"/>
                <a:gd name="T7" fmla="*/ 6 h 340"/>
                <a:gd name="T8" fmla="*/ 170 w 340"/>
                <a:gd name="T9" fmla="*/ 0 h 340"/>
                <a:gd name="T10" fmla="*/ 164 w 340"/>
                <a:gd name="T11" fmla="*/ 6 h 340"/>
                <a:gd name="T12" fmla="*/ 164 w 340"/>
                <a:gd name="T13" fmla="*/ 20 h 340"/>
                <a:gd name="T14" fmla="*/ 20 w 340"/>
                <a:gd name="T15" fmla="*/ 164 h 340"/>
                <a:gd name="T16" fmla="*/ 6 w 340"/>
                <a:gd name="T17" fmla="*/ 164 h 340"/>
                <a:gd name="T18" fmla="*/ 0 w 340"/>
                <a:gd name="T19" fmla="*/ 170 h 340"/>
                <a:gd name="T20" fmla="*/ 6 w 340"/>
                <a:gd name="T21" fmla="*/ 176 h 340"/>
                <a:gd name="T22" fmla="*/ 20 w 340"/>
                <a:gd name="T23" fmla="*/ 176 h 340"/>
                <a:gd name="T24" fmla="*/ 164 w 340"/>
                <a:gd name="T25" fmla="*/ 320 h 340"/>
                <a:gd name="T26" fmla="*/ 164 w 340"/>
                <a:gd name="T27" fmla="*/ 334 h 340"/>
                <a:gd name="T28" fmla="*/ 170 w 340"/>
                <a:gd name="T29" fmla="*/ 340 h 340"/>
                <a:gd name="T30" fmla="*/ 176 w 340"/>
                <a:gd name="T31" fmla="*/ 334 h 340"/>
                <a:gd name="T32" fmla="*/ 176 w 340"/>
                <a:gd name="T33" fmla="*/ 320 h 340"/>
                <a:gd name="T34" fmla="*/ 320 w 340"/>
                <a:gd name="T35" fmla="*/ 176 h 340"/>
                <a:gd name="T36" fmla="*/ 334 w 340"/>
                <a:gd name="T37" fmla="*/ 176 h 340"/>
                <a:gd name="T38" fmla="*/ 340 w 340"/>
                <a:gd name="T39" fmla="*/ 170 h 340"/>
                <a:gd name="T40" fmla="*/ 334 w 340"/>
                <a:gd name="T41" fmla="*/ 164 h 340"/>
                <a:gd name="T42" fmla="*/ 176 w 340"/>
                <a:gd name="T43" fmla="*/ 308 h 340"/>
                <a:gd name="T44" fmla="*/ 176 w 340"/>
                <a:gd name="T45" fmla="*/ 270 h 340"/>
                <a:gd name="T46" fmla="*/ 170 w 340"/>
                <a:gd name="T47" fmla="*/ 264 h 340"/>
                <a:gd name="T48" fmla="*/ 164 w 340"/>
                <a:gd name="T49" fmla="*/ 270 h 340"/>
                <a:gd name="T50" fmla="*/ 164 w 340"/>
                <a:gd name="T51" fmla="*/ 308 h 340"/>
                <a:gd name="T52" fmla="*/ 32 w 340"/>
                <a:gd name="T53" fmla="*/ 176 h 340"/>
                <a:gd name="T54" fmla="*/ 70 w 340"/>
                <a:gd name="T55" fmla="*/ 176 h 340"/>
                <a:gd name="T56" fmla="*/ 76 w 340"/>
                <a:gd name="T57" fmla="*/ 170 h 340"/>
                <a:gd name="T58" fmla="*/ 70 w 340"/>
                <a:gd name="T59" fmla="*/ 164 h 340"/>
                <a:gd name="T60" fmla="*/ 32 w 340"/>
                <a:gd name="T61" fmla="*/ 164 h 340"/>
                <a:gd name="T62" fmla="*/ 164 w 340"/>
                <a:gd name="T63" fmla="*/ 32 h 340"/>
                <a:gd name="T64" fmla="*/ 164 w 340"/>
                <a:gd name="T65" fmla="*/ 70 h 340"/>
                <a:gd name="T66" fmla="*/ 170 w 340"/>
                <a:gd name="T67" fmla="*/ 76 h 340"/>
                <a:gd name="T68" fmla="*/ 176 w 340"/>
                <a:gd name="T69" fmla="*/ 70 h 340"/>
                <a:gd name="T70" fmla="*/ 176 w 340"/>
                <a:gd name="T71" fmla="*/ 32 h 340"/>
                <a:gd name="T72" fmla="*/ 308 w 340"/>
                <a:gd name="T73" fmla="*/ 164 h 340"/>
                <a:gd name="T74" fmla="*/ 270 w 340"/>
                <a:gd name="T75" fmla="*/ 164 h 340"/>
                <a:gd name="T76" fmla="*/ 264 w 340"/>
                <a:gd name="T77" fmla="*/ 170 h 340"/>
                <a:gd name="T78" fmla="*/ 270 w 340"/>
                <a:gd name="T79" fmla="*/ 176 h 340"/>
                <a:gd name="T80" fmla="*/ 308 w 340"/>
                <a:gd name="T81" fmla="*/ 176 h 340"/>
                <a:gd name="T82" fmla="*/ 176 w 340"/>
                <a:gd name="T83" fmla="*/ 308 h 3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40" h="340">
                  <a:moveTo>
                    <a:pt x="334" y="164"/>
                  </a:moveTo>
                  <a:cubicBezTo>
                    <a:pt x="320" y="164"/>
                    <a:pt x="320" y="164"/>
                    <a:pt x="320" y="164"/>
                  </a:cubicBezTo>
                  <a:cubicBezTo>
                    <a:pt x="317" y="86"/>
                    <a:pt x="254" y="23"/>
                    <a:pt x="176" y="20"/>
                  </a:cubicBezTo>
                  <a:cubicBezTo>
                    <a:pt x="176" y="6"/>
                    <a:pt x="176" y="6"/>
                    <a:pt x="176" y="6"/>
                  </a:cubicBezTo>
                  <a:cubicBezTo>
                    <a:pt x="176" y="3"/>
                    <a:pt x="173" y="0"/>
                    <a:pt x="170" y="0"/>
                  </a:cubicBezTo>
                  <a:cubicBezTo>
                    <a:pt x="167" y="0"/>
                    <a:pt x="164" y="3"/>
                    <a:pt x="164" y="6"/>
                  </a:cubicBezTo>
                  <a:cubicBezTo>
                    <a:pt x="164" y="20"/>
                    <a:pt x="164" y="20"/>
                    <a:pt x="164" y="20"/>
                  </a:cubicBezTo>
                  <a:cubicBezTo>
                    <a:pt x="86" y="23"/>
                    <a:pt x="23" y="86"/>
                    <a:pt x="20" y="164"/>
                  </a:cubicBezTo>
                  <a:cubicBezTo>
                    <a:pt x="6" y="164"/>
                    <a:pt x="6" y="164"/>
                    <a:pt x="6" y="164"/>
                  </a:cubicBezTo>
                  <a:cubicBezTo>
                    <a:pt x="3" y="164"/>
                    <a:pt x="0" y="167"/>
                    <a:pt x="0" y="170"/>
                  </a:cubicBezTo>
                  <a:cubicBezTo>
                    <a:pt x="0" y="173"/>
                    <a:pt x="3" y="176"/>
                    <a:pt x="6" y="176"/>
                  </a:cubicBezTo>
                  <a:cubicBezTo>
                    <a:pt x="20" y="176"/>
                    <a:pt x="20" y="176"/>
                    <a:pt x="20" y="176"/>
                  </a:cubicBezTo>
                  <a:cubicBezTo>
                    <a:pt x="23" y="254"/>
                    <a:pt x="86" y="317"/>
                    <a:pt x="164" y="320"/>
                  </a:cubicBezTo>
                  <a:cubicBezTo>
                    <a:pt x="164" y="334"/>
                    <a:pt x="164" y="334"/>
                    <a:pt x="164" y="334"/>
                  </a:cubicBezTo>
                  <a:cubicBezTo>
                    <a:pt x="164" y="337"/>
                    <a:pt x="167" y="340"/>
                    <a:pt x="170" y="340"/>
                  </a:cubicBezTo>
                  <a:cubicBezTo>
                    <a:pt x="173" y="340"/>
                    <a:pt x="176" y="337"/>
                    <a:pt x="176" y="334"/>
                  </a:cubicBezTo>
                  <a:cubicBezTo>
                    <a:pt x="176" y="320"/>
                    <a:pt x="176" y="320"/>
                    <a:pt x="176" y="320"/>
                  </a:cubicBezTo>
                  <a:cubicBezTo>
                    <a:pt x="254" y="317"/>
                    <a:pt x="317" y="254"/>
                    <a:pt x="320" y="176"/>
                  </a:cubicBezTo>
                  <a:cubicBezTo>
                    <a:pt x="334" y="176"/>
                    <a:pt x="334" y="176"/>
                    <a:pt x="334" y="176"/>
                  </a:cubicBezTo>
                  <a:cubicBezTo>
                    <a:pt x="337" y="176"/>
                    <a:pt x="340" y="173"/>
                    <a:pt x="340" y="170"/>
                  </a:cubicBezTo>
                  <a:cubicBezTo>
                    <a:pt x="340" y="167"/>
                    <a:pt x="337" y="164"/>
                    <a:pt x="334" y="164"/>
                  </a:cubicBezTo>
                  <a:close/>
                  <a:moveTo>
                    <a:pt x="176" y="308"/>
                  </a:moveTo>
                  <a:cubicBezTo>
                    <a:pt x="176" y="270"/>
                    <a:pt x="176" y="270"/>
                    <a:pt x="176" y="270"/>
                  </a:cubicBezTo>
                  <a:cubicBezTo>
                    <a:pt x="176" y="267"/>
                    <a:pt x="173" y="264"/>
                    <a:pt x="170" y="264"/>
                  </a:cubicBezTo>
                  <a:cubicBezTo>
                    <a:pt x="167" y="264"/>
                    <a:pt x="164" y="267"/>
                    <a:pt x="164" y="270"/>
                  </a:cubicBezTo>
                  <a:cubicBezTo>
                    <a:pt x="164" y="308"/>
                    <a:pt x="164" y="308"/>
                    <a:pt x="164" y="308"/>
                  </a:cubicBezTo>
                  <a:cubicBezTo>
                    <a:pt x="93" y="305"/>
                    <a:pt x="35" y="247"/>
                    <a:pt x="32" y="176"/>
                  </a:cubicBezTo>
                  <a:cubicBezTo>
                    <a:pt x="70" y="176"/>
                    <a:pt x="70" y="176"/>
                    <a:pt x="70" y="176"/>
                  </a:cubicBezTo>
                  <a:cubicBezTo>
                    <a:pt x="73" y="176"/>
                    <a:pt x="76" y="173"/>
                    <a:pt x="76" y="170"/>
                  </a:cubicBezTo>
                  <a:cubicBezTo>
                    <a:pt x="76" y="167"/>
                    <a:pt x="73" y="164"/>
                    <a:pt x="70" y="164"/>
                  </a:cubicBezTo>
                  <a:cubicBezTo>
                    <a:pt x="32" y="164"/>
                    <a:pt x="32" y="164"/>
                    <a:pt x="32" y="164"/>
                  </a:cubicBezTo>
                  <a:cubicBezTo>
                    <a:pt x="35" y="93"/>
                    <a:pt x="93" y="35"/>
                    <a:pt x="164" y="32"/>
                  </a:cubicBezTo>
                  <a:cubicBezTo>
                    <a:pt x="164" y="70"/>
                    <a:pt x="164" y="70"/>
                    <a:pt x="164" y="70"/>
                  </a:cubicBezTo>
                  <a:cubicBezTo>
                    <a:pt x="164" y="73"/>
                    <a:pt x="167" y="76"/>
                    <a:pt x="170" y="76"/>
                  </a:cubicBezTo>
                  <a:cubicBezTo>
                    <a:pt x="173" y="76"/>
                    <a:pt x="176" y="73"/>
                    <a:pt x="176" y="70"/>
                  </a:cubicBezTo>
                  <a:cubicBezTo>
                    <a:pt x="176" y="32"/>
                    <a:pt x="176" y="32"/>
                    <a:pt x="176" y="32"/>
                  </a:cubicBezTo>
                  <a:cubicBezTo>
                    <a:pt x="247" y="35"/>
                    <a:pt x="305" y="93"/>
                    <a:pt x="308" y="164"/>
                  </a:cubicBezTo>
                  <a:cubicBezTo>
                    <a:pt x="270" y="164"/>
                    <a:pt x="270" y="164"/>
                    <a:pt x="270" y="164"/>
                  </a:cubicBezTo>
                  <a:cubicBezTo>
                    <a:pt x="267" y="164"/>
                    <a:pt x="264" y="167"/>
                    <a:pt x="264" y="170"/>
                  </a:cubicBezTo>
                  <a:cubicBezTo>
                    <a:pt x="264" y="173"/>
                    <a:pt x="267" y="176"/>
                    <a:pt x="270" y="176"/>
                  </a:cubicBezTo>
                  <a:cubicBezTo>
                    <a:pt x="308" y="176"/>
                    <a:pt x="308" y="176"/>
                    <a:pt x="308" y="176"/>
                  </a:cubicBezTo>
                  <a:cubicBezTo>
                    <a:pt x="305" y="247"/>
                    <a:pt x="247" y="305"/>
                    <a:pt x="176" y="30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" name="Freeform 302"/>
            <p:cNvSpPr>
              <a:spLocks noEditPoints="1"/>
            </p:cNvSpPr>
            <p:nvPr/>
          </p:nvSpPr>
          <p:spPr bwMode="auto">
            <a:xfrm>
              <a:off x="198" y="189"/>
              <a:ext cx="290" cy="305"/>
            </a:xfrm>
            <a:custGeom>
              <a:gdLst>
                <a:gd name="T0" fmla="*/ 96 w 144"/>
                <a:gd name="T1" fmla="*/ 77 h 151"/>
                <a:gd name="T2" fmla="*/ 114 w 144"/>
                <a:gd name="T3" fmla="*/ 42 h 151"/>
                <a:gd name="T4" fmla="*/ 72 w 144"/>
                <a:gd name="T5" fmla="*/ 0 h 151"/>
                <a:gd name="T6" fmla="*/ 30 w 144"/>
                <a:gd name="T7" fmla="*/ 42 h 151"/>
                <a:gd name="T8" fmla="*/ 48 w 144"/>
                <a:gd name="T9" fmla="*/ 77 h 151"/>
                <a:gd name="T10" fmla="*/ 0 w 144"/>
                <a:gd name="T11" fmla="*/ 145 h 151"/>
                <a:gd name="T12" fmla="*/ 6 w 144"/>
                <a:gd name="T13" fmla="*/ 151 h 151"/>
                <a:gd name="T14" fmla="*/ 49 w 144"/>
                <a:gd name="T15" fmla="*/ 151 h 151"/>
                <a:gd name="T16" fmla="*/ 97 w 144"/>
                <a:gd name="T17" fmla="*/ 151 h 151"/>
                <a:gd name="T18" fmla="*/ 138 w 144"/>
                <a:gd name="T19" fmla="*/ 151 h 151"/>
                <a:gd name="T20" fmla="*/ 144 w 144"/>
                <a:gd name="T21" fmla="*/ 145 h 151"/>
                <a:gd name="T22" fmla="*/ 96 w 144"/>
                <a:gd name="T23" fmla="*/ 77 h 151"/>
                <a:gd name="T24" fmla="*/ 74 w 144"/>
                <a:gd name="T25" fmla="*/ 96 h 151"/>
                <a:gd name="T26" fmla="*/ 70 w 144"/>
                <a:gd name="T27" fmla="*/ 96 h 151"/>
                <a:gd name="T28" fmla="*/ 65 w 144"/>
                <a:gd name="T29" fmla="*/ 85 h 151"/>
                <a:gd name="T30" fmla="*/ 72 w 144"/>
                <a:gd name="T31" fmla="*/ 85 h 151"/>
                <a:gd name="T32" fmla="*/ 80 w 144"/>
                <a:gd name="T33" fmla="*/ 86 h 151"/>
                <a:gd name="T34" fmla="*/ 74 w 144"/>
                <a:gd name="T35" fmla="*/ 96 h 151"/>
                <a:gd name="T36" fmla="*/ 42 w 144"/>
                <a:gd name="T37" fmla="*/ 42 h 151"/>
                <a:gd name="T38" fmla="*/ 72 w 144"/>
                <a:gd name="T39" fmla="*/ 12 h 151"/>
                <a:gd name="T40" fmla="*/ 102 w 144"/>
                <a:gd name="T41" fmla="*/ 42 h 151"/>
                <a:gd name="T42" fmla="*/ 72 w 144"/>
                <a:gd name="T43" fmla="*/ 73 h 151"/>
                <a:gd name="T44" fmla="*/ 42 w 144"/>
                <a:gd name="T45" fmla="*/ 42 h 151"/>
                <a:gd name="T46" fmla="*/ 13 w 144"/>
                <a:gd name="T47" fmla="*/ 139 h 151"/>
                <a:gd name="T48" fmla="*/ 53 w 144"/>
                <a:gd name="T49" fmla="*/ 88 h 151"/>
                <a:gd name="T50" fmla="*/ 60 w 144"/>
                <a:gd name="T51" fmla="*/ 103 h 151"/>
                <a:gd name="T52" fmla="*/ 52 w 144"/>
                <a:gd name="T53" fmla="*/ 139 h 151"/>
                <a:gd name="T54" fmla="*/ 13 w 144"/>
                <a:gd name="T55" fmla="*/ 139 h 151"/>
                <a:gd name="T56" fmla="*/ 64 w 144"/>
                <a:gd name="T57" fmla="*/ 139 h 151"/>
                <a:gd name="T58" fmla="*/ 71 w 144"/>
                <a:gd name="T59" fmla="*/ 108 h 151"/>
                <a:gd name="T60" fmla="*/ 73 w 144"/>
                <a:gd name="T61" fmla="*/ 108 h 151"/>
                <a:gd name="T62" fmla="*/ 82 w 144"/>
                <a:gd name="T63" fmla="*/ 139 h 151"/>
                <a:gd name="T64" fmla="*/ 64 w 144"/>
                <a:gd name="T65" fmla="*/ 139 h 151"/>
                <a:gd name="T66" fmla="*/ 94 w 144"/>
                <a:gd name="T67" fmla="*/ 139 h 151"/>
                <a:gd name="T68" fmla="*/ 84 w 144"/>
                <a:gd name="T69" fmla="*/ 103 h 151"/>
                <a:gd name="T70" fmla="*/ 92 w 144"/>
                <a:gd name="T71" fmla="*/ 89 h 151"/>
                <a:gd name="T72" fmla="*/ 131 w 144"/>
                <a:gd name="T73" fmla="*/ 139 h 151"/>
                <a:gd name="T74" fmla="*/ 94 w 144"/>
                <a:gd name="T75" fmla="*/ 139 h 1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44" h="151">
                  <a:moveTo>
                    <a:pt x="96" y="77"/>
                  </a:moveTo>
                  <a:cubicBezTo>
                    <a:pt x="107" y="70"/>
                    <a:pt x="114" y="57"/>
                    <a:pt x="114" y="42"/>
                  </a:cubicBezTo>
                  <a:cubicBezTo>
                    <a:pt x="114" y="19"/>
                    <a:pt x="95" y="0"/>
                    <a:pt x="72" y="0"/>
                  </a:cubicBezTo>
                  <a:cubicBezTo>
                    <a:pt x="49" y="0"/>
                    <a:pt x="30" y="19"/>
                    <a:pt x="30" y="42"/>
                  </a:cubicBezTo>
                  <a:cubicBezTo>
                    <a:pt x="30" y="57"/>
                    <a:pt x="37" y="70"/>
                    <a:pt x="48" y="77"/>
                  </a:cubicBezTo>
                  <a:cubicBezTo>
                    <a:pt x="20" y="87"/>
                    <a:pt x="0" y="114"/>
                    <a:pt x="0" y="145"/>
                  </a:cubicBezTo>
                  <a:cubicBezTo>
                    <a:pt x="0" y="148"/>
                    <a:pt x="3" y="151"/>
                    <a:pt x="6" y="151"/>
                  </a:cubicBezTo>
                  <a:cubicBezTo>
                    <a:pt x="49" y="151"/>
                    <a:pt x="49" y="151"/>
                    <a:pt x="49" y="151"/>
                  </a:cubicBezTo>
                  <a:cubicBezTo>
                    <a:pt x="97" y="151"/>
                    <a:pt x="97" y="151"/>
                    <a:pt x="97" y="151"/>
                  </a:cubicBezTo>
                  <a:cubicBezTo>
                    <a:pt x="138" y="151"/>
                    <a:pt x="138" y="151"/>
                    <a:pt x="138" y="151"/>
                  </a:cubicBezTo>
                  <a:cubicBezTo>
                    <a:pt x="141" y="151"/>
                    <a:pt x="144" y="148"/>
                    <a:pt x="144" y="145"/>
                  </a:cubicBezTo>
                  <a:cubicBezTo>
                    <a:pt x="144" y="114"/>
                    <a:pt x="124" y="87"/>
                    <a:pt x="96" y="77"/>
                  </a:cubicBezTo>
                  <a:close/>
                  <a:moveTo>
                    <a:pt x="74" y="96"/>
                  </a:moveTo>
                  <a:cubicBezTo>
                    <a:pt x="70" y="96"/>
                    <a:pt x="70" y="96"/>
                    <a:pt x="70" y="96"/>
                  </a:cubicBezTo>
                  <a:cubicBezTo>
                    <a:pt x="65" y="85"/>
                    <a:pt x="65" y="85"/>
                    <a:pt x="65" y="85"/>
                  </a:cubicBezTo>
                  <a:cubicBezTo>
                    <a:pt x="68" y="85"/>
                    <a:pt x="70" y="85"/>
                    <a:pt x="72" y="85"/>
                  </a:cubicBezTo>
                  <a:cubicBezTo>
                    <a:pt x="75" y="85"/>
                    <a:pt x="78" y="85"/>
                    <a:pt x="80" y="86"/>
                  </a:cubicBezTo>
                  <a:lnTo>
                    <a:pt x="74" y="96"/>
                  </a:lnTo>
                  <a:close/>
                  <a:moveTo>
                    <a:pt x="42" y="42"/>
                  </a:moveTo>
                  <a:cubicBezTo>
                    <a:pt x="42" y="26"/>
                    <a:pt x="55" y="12"/>
                    <a:pt x="72" y="12"/>
                  </a:cubicBezTo>
                  <a:cubicBezTo>
                    <a:pt x="89" y="12"/>
                    <a:pt x="102" y="26"/>
                    <a:pt x="102" y="42"/>
                  </a:cubicBezTo>
                  <a:cubicBezTo>
                    <a:pt x="102" y="59"/>
                    <a:pt x="89" y="73"/>
                    <a:pt x="72" y="73"/>
                  </a:cubicBezTo>
                  <a:cubicBezTo>
                    <a:pt x="55" y="73"/>
                    <a:pt x="42" y="59"/>
                    <a:pt x="42" y="42"/>
                  </a:cubicBezTo>
                  <a:close/>
                  <a:moveTo>
                    <a:pt x="13" y="139"/>
                  </a:moveTo>
                  <a:cubicBezTo>
                    <a:pt x="15" y="115"/>
                    <a:pt x="31" y="95"/>
                    <a:pt x="53" y="88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52" y="139"/>
                    <a:pt x="52" y="139"/>
                    <a:pt x="52" y="139"/>
                  </a:cubicBezTo>
                  <a:lnTo>
                    <a:pt x="13" y="139"/>
                  </a:lnTo>
                  <a:close/>
                  <a:moveTo>
                    <a:pt x="64" y="139"/>
                  </a:moveTo>
                  <a:cubicBezTo>
                    <a:pt x="71" y="108"/>
                    <a:pt x="71" y="108"/>
                    <a:pt x="71" y="108"/>
                  </a:cubicBezTo>
                  <a:cubicBezTo>
                    <a:pt x="73" y="108"/>
                    <a:pt x="73" y="108"/>
                    <a:pt x="73" y="108"/>
                  </a:cubicBezTo>
                  <a:cubicBezTo>
                    <a:pt x="82" y="139"/>
                    <a:pt x="82" y="139"/>
                    <a:pt x="82" y="139"/>
                  </a:cubicBezTo>
                  <a:lnTo>
                    <a:pt x="64" y="139"/>
                  </a:lnTo>
                  <a:close/>
                  <a:moveTo>
                    <a:pt x="94" y="139"/>
                  </a:moveTo>
                  <a:cubicBezTo>
                    <a:pt x="84" y="103"/>
                    <a:pt x="84" y="103"/>
                    <a:pt x="84" y="103"/>
                  </a:cubicBezTo>
                  <a:cubicBezTo>
                    <a:pt x="92" y="89"/>
                    <a:pt x="92" y="89"/>
                    <a:pt x="92" y="89"/>
                  </a:cubicBezTo>
                  <a:cubicBezTo>
                    <a:pt x="113" y="96"/>
                    <a:pt x="129" y="115"/>
                    <a:pt x="131" y="139"/>
                  </a:cubicBezTo>
                  <a:cubicBezTo>
                    <a:pt x="94" y="139"/>
                    <a:pt x="94" y="139"/>
                    <a:pt x="94" y="1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8" name="椭圆 7"/>
          <p:cNvSpPr/>
          <p:nvPr/>
        </p:nvSpPr>
        <p:spPr>
          <a:xfrm>
            <a:off x="6731387" y="2342700"/>
            <a:ext cx="1302323" cy="1302323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9" name="Group 327"/>
          <p:cNvGrpSpPr>
            <a:grpSpLocks noChangeAspect="1"/>
          </p:cNvGrpSpPr>
          <p:nvPr/>
        </p:nvGrpSpPr>
        <p:grpSpPr>
          <a:xfrm>
            <a:off x="7131064" y="2695725"/>
            <a:ext cx="502968" cy="596272"/>
            <a:chOff x="2" y="1"/>
            <a:chExt cx="566" cy="671"/>
          </a:xfrm>
          <a:solidFill>
            <a:schemeClr val="bg1"/>
          </a:solidFill>
        </p:grpSpPr>
        <p:sp>
          <p:nvSpPr>
            <p:cNvPr id="10" name="Freeform 328"/>
            <p:cNvSpPr>
              <a:spLocks noEditPoints="1"/>
            </p:cNvSpPr>
            <p:nvPr/>
          </p:nvSpPr>
          <p:spPr bwMode="auto">
            <a:xfrm>
              <a:off x="2" y="1"/>
              <a:ext cx="566" cy="671"/>
            </a:xfrm>
            <a:custGeom>
              <a:gdLst>
                <a:gd name="T0" fmla="*/ 264 w 280"/>
                <a:gd name="T1" fmla="*/ 44 h 332"/>
                <a:gd name="T2" fmla="*/ 236 w 280"/>
                <a:gd name="T3" fmla="*/ 44 h 332"/>
                <a:gd name="T4" fmla="*/ 236 w 280"/>
                <a:gd name="T5" fmla="*/ 16 h 332"/>
                <a:gd name="T6" fmla="*/ 220 w 280"/>
                <a:gd name="T7" fmla="*/ 0 h 332"/>
                <a:gd name="T8" fmla="*/ 16 w 280"/>
                <a:gd name="T9" fmla="*/ 0 h 332"/>
                <a:gd name="T10" fmla="*/ 0 w 280"/>
                <a:gd name="T11" fmla="*/ 16 h 332"/>
                <a:gd name="T12" fmla="*/ 0 w 280"/>
                <a:gd name="T13" fmla="*/ 272 h 332"/>
                <a:gd name="T14" fmla="*/ 16 w 280"/>
                <a:gd name="T15" fmla="*/ 288 h 332"/>
                <a:gd name="T16" fmla="*/ 44 w 280"/>
                <a:gd name="T17" fmla="*/ 288 h 332"/>
                <a:gd name="T18" fmla="*/ 44 w 280"/>
                <a:gd name="T19" fmla="*/ 316 h 332"/>
                <a:gd name="T20" fmla="*/ 60 w 280"/>
                <a:gd name="T21" fmla="*/ 332 h 332"/>
                <a:gd name="T22" fmla="*/ 196 w 280"/>
                <a:gd name="T23" fmla="*/ 332 h 332"/>
                <a:gd name="T24" fmla="*/ 224 w 280"/>
                <a:gd name="T25" fmla="*/ 321 h 332"/>
                <a:gd name="T26" fmla="*/ 268 w 280"/>
                <a:gd name="T27" fmla="*/ 279 h 332"/>
                <a:gd name="T28" fmla="*/ 280 w 280"/>
                <a:gd name="T29" fmla="*/ 252 h 332"/>
                <a:gd name="T30" fmla="*/ 280 w 280"/>
                <a:gd name="T31" fmla="*/ 60 h 332"/>
                <a:gd name="T32" fmla="*/ 264 w 280"/>
                <a:gd name="T33" fmla="*/ 44 h 332"/>
                <a:gd name="T34" fmla="*/ 16 w 280"/>
                <a:gd name="T35" fmla="*/ 276 h 332"/>
                <a:gd name="T36" fmla="*/ 12 w 280"/>
                <a:gd name="T37" fmla="*/ 272 h 332"/>
                <a:gd name="T38" fmla="*/ 12 w 280"/>
                <a:gd name="T39" fmla="*/ 16 h 332"/>
                <a:gd name="T40" fmla="*/ 16 w 280"/>
                <a:gd name="T41" fmla="*/ 12 h 332"/>
                <a:gd name="T42" fmla="*/ 220 w 280"/>
                <a:gd name="T43" fmla="*/ 12 h 332"/>
                <a:gd name="T44" fmla="*/ 224 w 280"/>
                <a:gd name="T45" fmla="*/ 16 h 332"/>
                <a:gd name="T46" fmla="*/ 224 w 280"/>
                <a:gd name="T47" fmla="*/ 44 h 332"/>
                <a:gd name="T48" fmla="*/ 60 w 280"/>
                <a:gd name="T49" fmla="*/ 44 h 332"/>
                <a:gd name="T50" fmla="*/ 44 w 280"/>
                <a:gd name="T51" fmla="*/ 60 h 332"/>
                <a:gd name="T52" fmla="*/ 44 w 280"/>
                <a:gd name="T53" fmla="*/ 276 h 332"/>
                <a:gd name="T54" fmla="*/ 16 w 280"/>
                <a:gd name="T55" fmla="*/ 276 h 332"/>
                <a:gd name="T56" fmla="*/ 60 w 280"/>
                <a:gd name="T57" fmla="*/ 320 h 332"/>
                <a:gd name="T58" fmla="*/ 56 w 280"/>
                <a:gd name="T59" fmla="*/ 316 h 332"/>
                <a:gd name="T60" fmla="*/ 56 w 280"/>
                <a:gd name="T61" fmla="*/ 60 h 332"/>
                <a:gd name="T62" fmla="*/ 60 w 280"/>
                <a:gd name="T63" fmla="*/ 56 h 332"/>
                <a:gd name="T64" fmla="*/ 264 w 280"/>
                <a:gd name="T65" fmla="*/ 56 h 332"/>
                <a:gd name="T66" fmla="*/ 268 w 280"/>
                <a:gd name="T67" fmla="*/ 60 h 332"/>
                <a:gd name="T68" fmla="*/ 268 w 280"/>
                <a:gd name="T69" fmla="*/ 252 h 332"/>
                <a:gd name="T70" fmla="*/ 267 w 280"/>
                <a:gd name="T71" fmla="*/ 256 h 332"/>
                <a:gd name="T72" fmla="*/ 222 w 280"/>
                <a:gd name="T73" fmla="*/ 256 h 332"/>
                <a:gd name="T74" fmla="*/ 200 w 280"/>
                <a:gd name="T75" fmla="*/ 278 h 332"/>
                <a:gd name="T76" fmla="*/ 200 w 280"/>
                <a:gd name="T77" fmla="*/ 320 h 332"/>
                <a:gd name="T78" fmla="*/ 196 w 280"/>
                <a:gd name="T79" fmla="*/ 320 h 332"/>
                <a:gd name="T80" fmla="*/ 60 w 280"/>
                <a:gd name="T81" fmla="*/ 320 h 332"/>
                <a:gd name="T82" fmla="*/ 215 w 280"/>
                <a:gd name="T83" fmla="*/ 312 h 332"/>
                <a:gd name="T84" fmla="*/ 212 w 280"/>
                <a:gd name="T85" fmla="*/ 315 h 332"/>
                <a:gd name="T86" fmla="*/ 212 w 280"/>
                <a:gd name="T87" fmla="*/ 278 h 332"/>
                <a:gd name="T88" fmla="*/ 215 w 280"/>
                <a:gd name="T89" fmla="*/ 271 h 332"/>
                <a:gd name="T90" fmla="*/ 222 w 280"/>
                <a:gd name="T91" fmla="*/ 268 h 332"/>
                <a:gd name="T92" fmla="*/ 262 w 280"/>
                <a:gd name="T93" fmla="*/ 268 h 332"/>
                <a:gd name="T94" fmla="*/ 260 w 280"/>
                <a:gd name="T95" fmla="*/ 270 h 332"/>
                <a:gd name="T96" fmla="*/ 215 w 280"/>
                <a:gd name="T97" fmla="*/ 31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80" h="332">
                  <a:moveTo>
                    <a:pt x="264" y="44"/>
                  </a:moveTo>
                  <a:cubicBezTo>
                    <a:pt x="236" y="44"/>
                    <a:pt x="236" y="44"/>
                    <a:pt x="236" y="44"/>
                  </a:cubicBezTo>
                  <a:cubicBezTo>
                    <a:pt x="236" y="16"/>
                    <a:pt x="236" y="16"/>
                    <a:pt x="236" y="16"/>
                  </a:cubicBezTo>
                  <a:cubicBezTo>
                    <a:pt x="236" y="7"/>
                    <a:pt x="229" y="0"/>
                    <a:pt x="220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7" y="0"/>
                    <a:pt x="0" y="7"/>
                    <a:pt x="0" y="16"/>
                  </a:cubicBezTo>
                  <a:cubicBezTo>
                    <a:pt x="0" y="272"/>
                    <a:pt x="0" y="272"/>
                    <a:pt x="0" y="272"/>
                  </a:cubicBezTo>
                  <a:cubicBezTo>
                    <a:pt x="0" y="281"/>
                    <a:pt x="7" y="288"/>
                    <a:pt x="16" y="288"/>
                  </a:cubicBezTo>
                  <a:cubicBezTo>
                    <a:pt x="44" y="288"/>
                    <a:pt x="44" y="288"/>
                    <a:pt x="44" y="288"/>
                  </a:cubicBezTo>
                  <a:cubicBezTo>
                    <a:pt x="44" y="316"/>
                    <a:pt x="44" y="316"/>
                    <a:pt x="44" y="316"/>
                  </a:cubicBezTo>
                  <a:cubicBezTo>
                    <a:pt x="44" y="325"/>
                    <a:pt x="51" y="332"/>
                    <a:pt x="60" y="332"/>
                  </a:cubicBezTo>
                  <a:cubicBezTo>
                    <a:pt x="196" y="332"/>
                    <a:pt x="196" y="332"/>
                    <a:pt x="196" y="332"/>
                  </a:cubicBezTo>
                  <a:cubicBezTo>
                    <a:pt x="205" y="332"/>
                    <a:pt x="217" y="327"/>
                    <a:pt x="224" y="321"/>
                  </a:cubicBezTo>
                  <a:cubicBezTo>
                    <a:pt x="268" y="279"/>
                    <a:pt x="268" y="279"/>
                    <a:pt x="268" y="279"/>
                  </a:cubicBezTo>
                  <a:cubicBezTo>
                    <a:pt x="275" y="273"/>
                    <a:pt x="280" y="261"/>
                    <a:pt x="280" y="252"/>
                  </a:cubicBezTo>
                  <a:cubicBezTo>
                    <a:pt x="280" y="60"/>
                    <a:pt x="280" y="60"/>
                    <a:pt x="280" y="60"/>
                  </a:cubicBezTo>
                  <a:cubicBezTo>
                    <a:pt x="280" y="51"/>
                    <a:pt x="273" y="44"/>
                    <a:pt x="264" y="44"/>
                  </a:cubicBezTo>
                  <a:close/>
                  <a:moveTo>
                    <a:pt x="16" y="276"/>
                  </a:moveTo>
                  <a:cubicBezTo>
                    <a:pt x="14" y="276"/>
                    <a:pt x="12" y="274"/>
                    <a:pt x="12" y="272"/>
                  </a:cubicBezTo>
                  <a:cubicBezTo>
                    <a:pt x="12" y="16"/>
                    <a:pt x="12" y="16"/>
                    <a:pt x="12" y="16"/>
                  </a:cubicBezTo>
                  <a:cubicBezTo>
                    <a:pt x="12" y="14"/>
                    <a:pt x="14" y="12"/>
                    <a:pt x="16" y="12"/>
                  </a:cubicBezTo>
                  <a:cubicBezTo>
                    <a:pt x="220" y="12"/>
                    <a:pt x="220" y="12"/>
                    <a:pt x="220" y="12"/>
                  </a:cubicBezTo>
                  <a:cubicBezTo>
                    <a:pt x="222" y="12"/>
                    <a:pt x="224" y="14"/>
                    <a:pt x="224" y="16"/>
                  </a:cubicBezTo>
                  <a:cubicBezTo>
                    <a:pt x="224" y="44"/>
                    <a:pt x="224" y="44"/>
                    <a:pt x="224" y="44"/>
                  </a:cubicBezTo>
                  <a:cubicBezTo>
                    <a:pt x="60" y="44"/>
                    <a:pt x="60" y="44"/>
                    <a:pt x="60" y="44"/>
                  </a:cubicBezTo>
                  <a:cubicBezTo>
                    <a:pt x="51" y="44"/>
                    <a:pt x="44" y="51"/>
                    <a:pt x="44" y="60"/>
                  </a:cubicBezTo>
                  <a:cubicBezTo>
                    <a:pt x="44" y="276"/>
                    <a:pt x="44" y="276"/>
                    <a:pt x="44" y="276"/>
                  </a:cubicBezTo>
                  <a:lnTo>
                    <a:pt x="16" y="276"/>
                  </a:lnTo>
                  <a:close/>
                  <a:moveTo>
                    <a:pt x="60" y="320"/>
                  </a:moveTo>
                  <a:cubicBezTo>
                    <a:pt x="58" y="320"/>
                    <a:pt x="56" y="318"/>
                    <a:pt x="56" y="316"/>
                  </a:cubicBezTo>
                  <a:cubicBezTo>
                    <a:pt x="56" y="60"/>
                    <a:pt x="56" y="60"/>
                    <a:pt x="56" y="60"/>
                  </a:cubicBezTo>
                  <a:cubicBezTo>
                    <a:pt x="56" y="58"/>
                    <a:pt x="58" y="56"/>
                    <a:pt x="60" y="56"/>
                  </a:cubicBezTo>
                  <a:cubicBezTo>
                    <a:pt x="264" y="56"/>
                    <a:pt x="264" y="56"/>
                    <a:pt x="264" y="56"/>
                  </a:cubicBezTo>
                  <a:cubicBezTo>
                    <a:pt x="266" y="56"/>
                    <a:pt x="268" y="58"/>
                    <a:pt x="268" y="60"/>
                  </a:cubicBezTo>
                  <a:cubicBezTo>
                    <a:pt x="268" y="252"/>
                    <a:pt x="268" y="252"/>
                    <a:pt x="268" y="252"/>
                  </a:cubicBezTo>
                  <a:cubicBezTo>
                    <a:pt x="268" y="253"/>
                    <a:pt x="268" y="255"/>
                    <a:pt x="267" y="256"/>
                  </a:cubicBezTo>
                  <a:cubicBezTo>
                    <a:pt x="222" y="256"/>
                    <a:pt x="222" y="256"/>
                    <a:pt x="222" y="256"/>
                  </a:cubicBezTo>
                  <a:cubicBezTo>
                    <a:pt x="210" y="256"/>
                    <a:pt x="200" y="266"/>
                    <a:pt x="200" y="278"/>
                  </a:cubicBezTo>
                  <a:cubicBezTo>
                    <a:pt x="200" y="320"/>
                    <a:pt x="200" y="320"/>
                    <a:pt x="200" y="320"/>
                  </a:cubicBezTo>
                  <a:cubicBezTo>
                    <a:pt x="199" y="320"/>
                    <a:pt x="197" y="320"/>
                    <a:pt x="196" y="320"/>
                  </a:cubicBezTo>
                  <a:lnTo>
                    <a:pt x="60" y="320"/>
                  </a:lnTo>
                  <a:close/>
                  <a:moveTo>
                    <a:pt x="215" y="312"/>
                  </a:moveTo>
                  <a:cubicBezTo>
                    <a:pt x="215" y="313"/>
                    <a:pt x="213" y="314"/>
                    <a:pt x="212" y="315"/>
                  </a:cubicBezTo>
                  <a:cubicBezTo>
                    <a:pt x="212" y="278"/>
                    <a:pt x="212" y="278"/>
                    <a:pt x="212" y="278"/>
                  </a:cubicBezTo>
                  <a:cubicBezTo>
                    <a:pt x="212" y="275"/>
                    <a:pt x="213" y="273"/>
                    <a:pt x="215" y="271"/>
                  </a:cubicBezTo>
                  <a:cubicBezTo>
                    <a:pt x="217" y="269"/>
                    <a:pt x="219" y="268"/>
                    <a:pt x="222" y="268"/>
                  </a:cubicBezTo>
                  <a:cubicBezTo>
                    <a:pt x="262" y="268"/>
                    <a:pt x="262" y="268"/>
                    <a:pt x="262" y="268"/>
                  </a:cubicBezTo>
                  <a:cubicBezTo>
                    <a:pt x="261" y="269"/>
                    <a:pt x="261" y="270"/>
                    <a:pt x="260" y="270"/>
                  </a:cubicBezTo>
                  <a:lnTo>
                    <a:pt x="215" y="31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Freeform 329"/>
            <p:cNvSpPr/>
            <p:nvPr/>
          </p:nvSpPr>
          <p:spPr bwMode="auto">
            <a:xfrm>
              <a:off x="200" y="203"/>
              <a:ext cx="259" cy="24"/>
            </a:xfrm>
            <a:custGeom>
              <a:gdLst>
                <a:gd name="T0" fmla="*/ 6 w 128"/>
                <a:gd name="T1" fmla="*/ 12 h 12"/>
                <a:gd name="T2" fmla="*/ 122 w 128"/>
                <a:gd name="T3" fmla="*/ 12 h 12"/>
                <a:gd name="T4" fmla="*/ 128 w 128"/>
                <a:gd name="T5" fmla="*/ 6 h 12"/>
                <a:gd name="T6" fmla="*/ 122 w 128"/>
                <a:gd name="T7" fmla="*/ 0 h 12"/>
                <a:gd name="T8" fmla="*/ 6 w 128"/>
                <a:gd name="T9" fmla="*/ 0 h 12"/>
                <a:gd name="T10" fmla="*/ 0 w 128"/>
                <a:gd name="T11" fmla="*/ 6 h 12"/>
                <a:gd name="T12" fmla="*/ 6 w 128"/>
                <a:gd name="T13" fmla="*/ 12 h 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8" h="12">
                  <a:moveTo>
                    <a:pt x="6" y="12"/>
                  </a:moveTo>
                  <a:cubicBezTo>
                    <a:pt x="122" y="12"/>
                    <a:pt x="122" y="12"/>
                    <a:pt x="122" y="12"/>
                  </a:cubicBezTo>
                  <a:cubicBezTo>
                    <a:pt x="125" y="12"/>
                    <a:pt x="128" y="9"/>
                    <a:pt x="128" y="6"/>
                  </a:cubicBezTo>
                  <a:cubicBezTo>
                    <a:pt x="128" y="3"/>
                    <a:pt x="125" y="0"/>
                    <a:pt x="122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2"/>
                    <a:pt x="6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Freeform 330"/>
            <p:cNvSpPr/>
            <p:nvPr/>
          </p:nvSpPr>
          <p:spPr bwMode="auto">
            <a:xfrm>
              <a:off x="200" y="365"/>
              <a:ext cx="259" cy="24"/>
            </a:xfrm>
            <a:custGeom>
              <a:gdLst>
                <a:gd name="T0" fmla="*/ 6 w 128"/>
                <a:gd name="T1" fmla="*/ 12 h 12"/>
                <a:gd name="T2" fmla="*/ 122 w 128"/>
                <a:gd name="T3" fmla="*/ 12 h 12"/>
                <a:gd name="T4" fmla="*/ 128 w 128"/>
                <a:gd name="T5" fmla="*/ 6 h 12"/>
                <a:gd name="T6" fmla="*/ 122 w 128"/>
                <a:gd name="T7" fmla="*/ 0 h 12"/>
                <a:gd name="T8" fmla="*/ 6 w 128"/>
                <a:gd name="T9" fmla="*/ 0 h 12"/>
                <a:gd name="T10" fmla="*/ 0 w 128"/>
                <a:gd name="T11" fmla="*/ 6 h 12"/>
                <a:gd name="T12" fmla="*/ 6 w 128"/>
                <a:gd name="T13" fmla="*/ 12 h 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8" h="12">
                  <a:moveTo>
                    <a:pt x="6" y="12"/>
                  </a:moveTo>
                  <a:cubicBezTo>
                    <a:pt x="122" y="12"/>
                    <a:pt x="122" y="12"/>
                    <a:pt x="122" y="12"/>
                  </a:cubicBezTo>
                  <a:cubicBezTo>
                    <a:pt x="125" y="12"/>
                    <a:pt x="128" y="9"/>
                    <a:pt x="128" y="6"/>
                  </a:cubicBezTo>
                  <a:cubicBezTo>
                    <a:pt x="128" y="3"/>
                    <a:pt x="125" y="0"/>
                    <a:pt x="122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2"/>
                    <a:pt x="6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331"/>
            <p:cNvSpPr/>
            <p:nvPr/>
          </p:nvSpPr>
          <p:spPr bwMode="auto">
            <a:xfrm>
              <a:off x="200" y="446"/>
              <a:ext cx="154" cy="24"/>
            </a:xfrm>
            <a:custGeom>
              <a:gdLst>
                <a:gd name="T0" fmla="*/ 70 w 76"/>
                <a:gd name="T1" fmla="*/ 0 h 12"/>
                <a:gd name="T2" fmla="*/ 6 w 76"/>
                <a:gd name="T3" fmla="*/ 0 h 12"/>
                <a:gd name="T4" fmla="*/ 0 w 76"/>
                <a:gd name="T5" fmla="*/ 6 h 12"/>
                <a:gd name="T6" fmla="*/ 6 w 76"/>
                <a:gd name="T7" fmla="*/ 12 h 12"/>
                <a:gd name="T8" fmla="*/ 70 w 76"/>
                <a:gd name="T9" fmla="*/ 12 h 12"/>
                <a:gd name="T10" fmla="*/ 76 w 76"/>
                <a:gd name="T11" fmla="*/ 6 h 12"/>
                <a:gd name="T12" fmla="*/ 70 w 76"/>
                <a:gd name="T13" fmla="*/ 0 h 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2">
                  <a:moveTo>
                    <a:pt x="70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2"/>
                    <a:pt x="6" y="12"/>
                  </a:cubicBezTo>
                  <a:cubicBezTo>
                    <a:pt x="70" y="12"/>
                    <a:pt x="70" y="12"/>
                    <a:pt x="70" y="12"/>
                  </a:cubicBezTo>
                  <a:cubicBezTo>
                    <a:pt x="73" y="12"/>
                    <a:pt x="76" y="9"/>
                    <a:pt x="76" y="6"/>
                  </a:cubicBezTo>
                  <a:cubicBezTo>
                    <a:pt x="76" y="3"/>
                    <a:pt x="73" y="0"/>
                    <a:pt x="7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332"/>
            <p:cNvSpPr/>
            <p:nvPr/>
          </p:nvSpPr>
          <p:spPr bwMode="auto">
            <a:xfrm>
              <a:off x="200" y="284"/>
              <a:ext cx="259" cy="24"/>
            </a:xfrm>
            <a:custGeom>
              <a:gdLst>
                <a:gd name="T0" fmla="*/ 6 w 128"/>
                <a:gd name="T1" fmla="*/ 12 h 12"/>
                <a:gd name="T2" fmla="*/ 122 w 128"/>
                <a:gd name="T3" fmla="*/ 12 h 12"/>
                <a:gd name="T4" fmla="*/ 128 w 128"/>
                <a:gd name="T5" fmla="*/ 6 h 12"/>
                <a:gd name="T6" fmla="*/ 122 w 128"/>
                <a:gd name="T7" fmla="*/ 0 h 12"/>
                <a:gd name="T8" fmla="*/ 6 w 128"/>
                <a:gd name="T9" fmla="*/ 0 h 12"/>
                <a:gd name="T10" fmla="*/ 0 w 128"/>
                <a:gd name="T11" fmla="*/ 6 h 12"/>
                <a:gd name="T12" fmla="*/ 6 w 128"/>
                <a:gd name="T13" fmla="*/ 12 h 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8" h="12">
                  <a:moveTo>
                    <a:pt x="6" y="12"/>
                  </a:moveTo>
                  <a:cubicBezTo>
                    <a:pt x="122" y="12"/>
                    <a:pt x="122" y="12"/>
                    <a:pt x="122" y="12"/>
                  </a:cubicBezTo>
                  <a:cubicBezTo>
                    <a:pt x="125" y="12"/>
                    <a:pt x="128" y="9"/>
                    <a:pt x="128" y="6"/>
                  </a:cubicBezTo>
                  <a:cubicBezTo>
                    <a:pt x="128" y="3"/>
                    <a:pt x="125" y="0"/>
                    <a:pt x="122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2"/>
                    <a:pt x="6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5" name="椭圆 14"/>
          <p:cNvSpPr/>
          <p:nvPr/>
        </p:nvSpPr>
        <p:spPr>
          <a:xfrm>
            <a:off x="4092276" y="2342700"/>
            <a:ext cx="1302323" cy="1302323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Group 398"/>
          <p:cNvGrpSpPr>
            <a:grpSpLocks noChangeAspect="1"/>
          </p:cNvGrpSpPr>
          <p:nvPr/>
        </p:nvGrpSpPr>
        <p:grpSpPr>
          <a:xfrm>
            <a:off x="4463957" y="2695840"/>
            <a:ext cx="558960" cy="596042"/>
            <a:chOff x="-2" y="-1"/>
            <a:chExt cx="618" cy="659"/>
          </a:xfrm>
          <a:solidFill>
            <a:schemeClr val="bg1"/>
          </a:solidFill>
        </p:grpSpPr>
        <p:sp>
          <p:nvSpPr>
            <p:cNvPr id="18" name="Freeform 399"/>
            <p:cNvSpPr/>
            <p:nvPr/>
          </p:nvSpPr>
          <p:spPr bwMode="auto">
            <a:xfrm>
              <a:off x="361" y="60"/>
              <a:ext cx="255" cy="485"/>
            </a:xfrm>
            <a:custGeom>
              <a:gdLst>
                <a:gd name="T0" fmla="*/ 119 w 126"/>
                <a:gd name="T1" fmla="*/ 224 h 240"/>
                <a:gd name="T2" fmla="*/ 96 w 126"/>
                <a:gd name="T3" fmla="*/ 227 h 240"/>
                <a:gd name="T4" fmla="*/ 120 w 126"/>
                <a:gd name="T5" fmla="*/ 146 h 240"/>
                <a:gd name="T6" fmla="*/ 8 w 126"/>
                <a:gd name="T7" fmla="*/ 0 h 240"/>
                <a:gd name="T8" fmla="*/ 1 w 126"/>
                <a:gd name="T9" fmla="*/ 5 h 240"/>
                <a:gd name="T10" fmla="*/ 5 w 126"/>
                <a:gd name="T11" fmla="*/ 12 h 240"/>
                <a:gd name="T12" fmla="*/ 108 w 126"/>
                <a:gd name="T13" fmla="*/ 146 h 240"/>
                <a:gd name="T14" fmla="*/ 86 w 126"/>
                <a:gd name="T15" fmla="*/ 221 h 240"/>
                <a:gd name="T16" fmla="*/ 78 w 126"/>
                <a:gd name="T17" fmla="*/ 198 h 240"/>
                <a:gd name="T18" fmla="*/ 71 w 126"/>
                <a:gd name="T19" fmla="*/ 194 h 240"/>
                <a:gd name="T20" fmla="*/ 67 w 126"/>
                <a:gd name="T21" fmla="*/ 202 h 240"/>
                <a:gd name="T22" fmla="*/ 80 w 126"/>
                <a:gd name="T23" fmla="*/ 240 h 240"/>
                <a:gd name="T24" fmla="*/ 120 w 126"/>
                <a:gd name="T25" fmla="*/ 236 h 240"/>
                <a:gd name="T26" fmla="*/ 126 w 126"/>
                <a:gd name="T27" fmla="*/ 230 h 240"/>
                <a:gd name="T28" fmla="*/ 119 w 126"/>
                <a:gd name="T29" fmla="*/ 224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5" h="240">
                  <a:moveTo>
                    <a:pt x="119" y="224"/>
                  </a:moveTo>
                  <a:cubicBezTo>
                    <a:pt x="96" y="227"/>
                    <a:pt x="96" y="227"/>
                    <a:pt x="96" y="227"/>
                  </a:cubicBezTo>
                  <a:cubicBezTo>
                    <a:pt x="111" y="203"/>
                    <a:pt x="120" y="175"/>
                    <a:pt x="120" y="146"/>
                  </a:cubicBezTo>
                  <a:cubicBezTo>
                    <a:pt x="120" y="76"/>
                    <a:pt x="73" y="17"/>
                    <a:pt x="8" y="0"/>
                  </a:cubicBezTo>
                  <a:cubicBezTo>
                    <a:pt x="5" y="0"/>
                    <a:pt x="2" y="1"/>
                    <a:pt x="1" y="5"/>
                  </a:cubicBezTo>
                  <a:cubicBezTo>
                    <a:pt x="0" y="8"/>
                    <a:pt x="2" y="11"/>
                    <a:pt x="5" y="12"/>
                  </a:cubicBezTo>
                  <a:cubicBezTo>
                    <a:pt x="64" y="27"/>
                    <a:pt x="108" y="81"/>
                    <a:pt x="108" y="146"/>
                  </a:cubicBezTo>
                  <a:cubicBezTo>
                    <a:pt x="108" y="173"/>
                    <a:pt x="100" y="199"/>
                    <a:pt x="86" y="221"/>
                  </a:cubicBezTo>
                  <a:cubicBezTo>
                    <a:pt x="78" y="198"/>
                    <a:pt x="78" y="198"/>
                    <a:pt x="78" y="198"/>
                  </a:cubicBezTo>
                  <a:cubicBezTo>
                    <a:pt x="77" y="195"/>
                    <a:pt x="74" y="193"/>
                    <a:pt x="71" y="194"/>
                  </a:cubicBezTo>
                  <a:cubicBezTo>
                    <a:pt x="68" y="195"/>
                    <a:pt x="66" y="198"/>
                    <a:pt x="67" y="202"/>
                  </a:cubicBezTo>
                  <a:cubicBezTo>
                    <a:pt x="80" y="240"/>
                    <a:pt x="80" y="240"/>
                    <a:pt x="80" y="240"/>
                  </a:cubicBezTo>
                  <a:cubicBezTo>
                    <a:pt x="120" y="236"/>
                    <a:pt x="120" y="236"/>
                    <a:pt x="120" y="236"/>
                  </a:cubicBezTo>
                  <a:cubicBezTo>
                    <a:pt x="124" y="236"/>
                    <a:pt x="126" y="233"/>
                    <a:pt x="126" y="230"/>
                  </a:cubicBezTo>
                  <a:cubicBezTo>
                    <a:pt x="125" y="226"/>
                    <a:pt x="122" y="224"/>
                    <a:pt x="119" y="2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Freeform 400"/>
            <p:cNvSpPr/>
            <p:nvPr/>
          </p:nvSpPr>
          <p:spPr bwMode="auto">
            <a:xfrm>
              <a:off x="281" y="270"/>
              <a:ext cx="89" cy="105"/>
            </a:xfrm>
            <a:custGeom>
              <a:gdLst>
                <a:gd name="T0" fmla="*/ 6 w 44"/>
                <a:gd name="T1" fmla="*/ 52 h 52"/>
                <a:gd name="T2" fmla="*/ 38 w 44"/>
                <a:gd name="T3" fmla="*/ 52 h 52"/>
                <a:gd name="T4" fmla="*/ 44 w 44"/>
                <a:gd name="T5" fmla="*/ 46 h 52"/>
                <a:gd name="T6" fmla="*/ 38 w 44"/>
                <a:gd name="T7" fmla="*/ 40 h 52"/>
                <a:gd name="T8" fmla="*/ 12 w 44"/>
                <a:gd name="T9" fmla="*/ 40 h 52"/>
                <a:gd name="T10" fmla="*/ 12 w 44"/>
                <a:gd name="T11" fmla="*/ 6 h 52"/>
                <a:gd name="T12" fmla="*/ 6 w 44"/>
                <a:gd name="T13" fmla="*/ 0 h 52"/>
                <a:gd name="T14" fmla="*/ 0 w 44"/>
                <a:gd name="T15" fmla="*/ 6 h 52"/>
                <a:gd name="T16" fmla="*/ 0 w 44"/>
                <a:gd name="T17" fmla="*/ 46 h 52"/>
                <a:gd name="T18" fmla="*/ 2 w 44"/>
                <a:gd name="T19" fmla="*/ 50 h 52"/>
                <a:gd name="T20" fmla="*/ 6 w 44"/>
                <a:gd name="T21" fmla="*/ 52 h 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4" h="52">
                  <a:moveTo>
                    <a:pt x="6" y="52"/>
                  </a:moveTo>
                  <a:cubicBezTo>
                    <a:pt x="38" y="52"/>
                    <a:pt x="38" y="52"/>
                    <a:pt x="38" y="52"/>
                  </a:cubicBezTo>
                  <a:cubicBezTo>
                    <a:pt x="41" y="52"/>
                    <a:pt x="44" y="49"/>
                    <a:pt x="44" y="46"/>
                  </a:cubicBezTo>
                  <a:cubicBezTo>
                    <a:pt x="44" y="42"/>
                    <a:pt x="41" y="40"/>
                    <a:pt x="38" y="40"/>
                  </a:cubicBezTo>
                  <a:cubicBezTo>
                    <a:pt x="12" y="40"/>
                    <a:pt x="12" y="40"/>
                    <a:pt x="12" y="40"/>
                  </a:cubicBezTo>
                  <a:cubicBezTo>
                    <a:pt x="12" y="6"/>
                    <a:pt x="12" y="6"/>
                    <a:pt x="12" y="6"/>
                  </a:cubicBezTo>
                  <a:cubicBezTo>
                    <a:pt x="12" y="2"/>
                    <a:pt x="9" y="0"/>
                    <a:pt x="6" y="0"/>
                  </a:cubicBezTo>
                  <a:cubicBezTo>
                    <a:pt x="3" y="0"/>
                    <a:pt x="0" y="2"/>
                    <a:pt x="0" y="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47"/>
                    <a:pt x="1" y="49"/>
                    <a:pt x="2" y="50"/>
                  </a:cubicBezTo>
                  <a:cubicBezTo>
                    <a:pt x="3" y="51"/>
                    <a:pt x="5" y="52"/>
                    <a:pt x="6" y="5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Freeform 401"/>
            <p:cNvSpPr>
              <a:spLocks noEditPoints="1"/>
            </p:cNvSpPr>
            <p:nvPr/>
          </p:nvSpPr>
          <p:spPr bwMode="auto">
            <a:xfrm>
              <a:off x="160" y="213"/>
              <a:ext cx="282" cy="283"/>
            </a:xfrm>
            <a:custGeom>
              <a:gdLst>
                <a:gd name="T0" fmla="*/ 0 w 140"/>
                <a:gd name="T1" fmla="*/ 70 h 140"/>
                <a:gd name="T2" fmla="*/ 70 w 140"/>
                <a:gd name="T3" fmla="*/ 140 h 140"/>
                <a:gd name="T4" fmla="*/ 140 w 140"/>
                <a:gd name="T5" fmla="*/ 70 h 140"/>
                <a:gd name="T6" fmla="*/ 70 w 140"/>
                <a:gd name="T7" fmla="*/ 0 h 140"/>
                <a:gd name="T8" fmla="*/ 0 w 140"/>
                <a:gd name="T9" fmla="*/ 70 h 140"/>
                <a:gd name="T10" fmla="*/ 70 w 140"/>
                <a:gd name="T11" fmla="*/ 12 h 140"/>
                <a:gd name="T12" fmla="*/ 111 w 140"/>
                <a:gd name="T13" fmla="*/ 28 h 140"/>
                <a:gd name="T14" fmla="*/ 128 w 140"/>
                <a:gd name="T15" fmla="*/ 70 h 140"/>
                <a:gd name="T16" fmla="*/ 111 w 140"/>
                <a:gd name="T17" fmla="*/ 111 h 140"/>
                <a:gd name="T18" fmla="*/ 70 w 140"/>
                <a:gd name="T19" fmla="*/ 128 h 140"/>
                <a:gd name="T20" fmla="*/ 29 w 140"/>
                <a:gd name="T21" fmla="*/ 111 h 140"/>
                <a:gd name="T22" fmla="*/ 12 w 140"/>
                <a:gd name="T23" fmla="*/ 70 h 140"/>
                <a:gd name="T24" fmla="*/ 29 w 140"/>
                <a:gd name="T25" fmla="*/ 28 h 140"/>
                <a:gd name="T26" fmla="*/ 70 w 140"/>
                <a:gd name="T27" fmla="*/ 12 h 1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40" h="140">
                  <a:moveTo>
                    <a:pt x="0" y="70"/>
                  </a:moveTo>
                  <a:cubicBezTo>
                    <a:pt x="0" y="108"/>
                    <a:pt x="32" y="140"/>
                    <a:pt x="70" y="140"/>
                  </a:cubicBezTo>
                  <a:cubicBezTo>
                    <a:pt x="109" y="140"/>
                    <a:pt x="140" y="108"/>
                    <a:pt x="140" y="70"/>
                  </a:cubicBezTo>
                  <a:cubicBezTo>
                    <a:pt x="140" y="31"/>
                    <a:pt x="109" y="0"/>
                    <a:pt x="70" y="0"/>
                  </a:cubicBezTo>
                  <a:cubicBezTo>
                    <a:pt x="32" y="0"/>
                    <a:pt x="0" y="31"/>
                    <a:pt x="0" y="70"/>
                  </a:cubicBezTo>
                  <a:close/>
                  <a:moveTo>
                    <a:pt x="70" y="12"/>
                  </a:moveTo>
                  <a:cubicBezTo>
                    <a:pt x="86" y="12"/>
                    <a:pt x="101" y="18"/>
                    <a:pt x="111" y="28"/>
                  </a:cubicBezTo>
                  <a:cubicBezTo>
                    <a:pt x="122" y="39"/>
                    <a:pt x="128" y="53"/>
                    <a:pt x="128" y="70"/>
                  </a:cubicBezTo>
                  <a:cubicBezTo>
                    <a:pt x="128" y="86"/>
                    <a:pt x="122" y="100"/>
                    <a:pt x="111" y="111"/>
                  </a:cubicBezTo>
                  <a:cubicBezTo>
                    <a:pt x="101" y="121"/>
                    <a:pt x="86" y="128"/>
                    <a:pt x="70" y="128"/>
                  </a:cubicBezTo>
                  <a:cubicBezTo>
                    <a:pt x="54" y="128"/>
                    <a:pt x="40" y="121"/>
                    <a:pt x="29" y="111"/>
                  </a:cubicBezTo>
                  <a:cubicBezTo>
                    <a:pt x="19" y="100"/>
                    <a:pt x="12" y="86"/>
                    <a:pt x="12" y="70"/>
                  </a:cubicBezTo>
                  <a:cubicBezTo>
                    <a:pt x="12" y="53"/>
                    <a:pt x="19" y="39"/>
                    <a:pt x="29" y="28"/>
                  </a:cubicBezTo>
                  <a:cubicBezTo>
                    <a:pt x="40" y="18"/>
                    <a:pt x="54" y="12"/>
                    <a:pt x="70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Freeform 402"/>
            <p:cNvSpPr/>
            <p:nvPr/>
          </p:nvSpPr>
          <p:spPr bwMode="auto">
            <a:xfrm>
              <a:off x="2" y="460"/>
              <a:ext cx="507" cy="198"/>
            </a:xfrm>
            <a:custGeom>
              <a:gdLst>
                <a:gd name="T0" fmla="*/ 240 w 251"/>
                <a:gd name="T1" fmla="*/ 50 h 98"/>
                <a:gd name="T2" fmla="*/ 148 w 251"/>
                <a:gd name="T3" fmla="*/ 86 h 98"/>
                <a:gd name="T4" fmla="*/ 27 w 251"/>
                <a:gd name="T5" fmla="*/ 13 h 98"/>
                <a:gd name="T6" fmla="*/ 52 w 251"/>
                <a:gd name="T7" fmla="*/ 15 h 98"/>
                <a:gd name="T8" fmla="*/ 59 w 251"/>
                <a:gd name="T9" fmla="*/ 9 h 98"/>
                <a:gd name="T10" fmla="*/ 53 w 251"/>
                <a:gd name="T11" fmla="*/ 3 h 98"/>
                <a:gd name="T12" fmla="*/ 13 w 251"/>
                <a:gd name="T13" fmla="*/ 0 h 98"/>
                <a:gd name="T14" fmla="*/ 1 w 251"/>
                <a:gd name="T15" fmla="*/ 39 h 98"/>
                <a:gd name="T16" fmla="*/ 5 w 251"/>
                <a:gd name="T17" fmla="*/ 47 h 98"/>
                <a:gd name="T18" fmla="*/ 13 w 251"/>
                <a:gd name="T19" fmla="*/ 43 h 98"/>
                <a:gd name="T20" fmla="*/ 18 w 251"/>
                <a:gd name="T21" fmla="*/ 23 h 98"/>
                <a:gd name="T22" fmla="*/ 148 w 251"/>
                <a:gd name="T23" fmla="*/ 98 h 98"/>
                <a:gd name="T24" fmla="*/ 248 w 251"/>
                <a:gd name="T25" fmla="*/ 59 h 98"/>
                <a:gd name="T26" fmla="*/ 249 w 251"/>
                <a:gd name="T27" fmla="*/ 51 h 98"/>
                <a:gd name="T28" fmla="*/ 240 w 251"/>
                <a:gd name="T29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1" h="98">
                  <a:moveTo>
                    <a:pt x="240" y="50"/>
                  </a:moveTo>
                  <a:cubicBezTo>
                    <a:pt x="216" y="72"/>
                    <a:pt x="184" y="86"/>
                    <a:pt x="148" y="86"/>
                  </a:cubicBezTo>
                  <a:cubicBezTo>
                    <a:pt x="96" y="86"/>
                    <a:pt x="50" y="56"/>
                    <a:pt x="27" y="13"/>
                  </a:cubicBezTo>
                  <a:cubicBezTo>
                    <a:pt x="52" y="15"/>
                    <a:pt x="52" y="15"/>
                    <a:pt x="52" y="15"/>
                  </a:cubicBezTo>
                  <a:cubicBezTo>
                    <a:pt x="56" y="15"/>
                    <a:pt x="59" y="13"/>
                    <a:pt x="59" y="9"/>
                  </a:cubicBezTo>
                  <a:cubicBezTo>
                    <a:pt x="59" y="6"/>
                    <a:pt x="56" y="3"/>
                    <a:pt x="53" y="3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" y="39"/>
                    <a:pt x="1" y="39"/>
                    <a:pt x="1" y="39"/>
                  </a:cubicBezTo>
                  <a:cubicBezTo>
                    <a:pt x="0" y="43"/>
                    <a:pt x="2" y="46"/>
                    <a:pt x="5" y="47"/>
                  </a:cubicBezTo>
                  <a:cubicBezTo>
                    <a:pt x="8" y="48"/>
                    <a:pt x="12" y="46"/>
                    <a:pt x="13" y="43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44" y="67"/>
                    <a:pt x="93" y="98"/>
                    <a:pt x="148" y="98"/>
                  </a:cubicBezTo>
                  <a:cubicBezTo>
                    <a:pt x="187" y="98"/>
                    <a:pt x="222" y="83"/>
                    <a:pt x="248" y="59"/>
                  </a:cubicBezTo>
                  <a:cubicBezTo>
                    <a:pt x="251" y="57"/>
                    <a:pt x="251" y="53"/>
                    <a:pt x="249" y="51"/>
                  </a:cubicBezTo>
                  <a:cubicBezTo>
                    <a:pt x="247" y="48"/>
                    <a:pt x="243" y="48"/>
                    <a:pt x="240" y="5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Freeform 403"/>
            <p:cNvSpPr/>
            <p:nvPr/>
          </p:nvSpPr>
          <p:spPr bwMode="auto">
            <a:xfrm>
              <a:off x="-2" y="-1"/>
              <a:ext cx="339" cy="439"/>
            </a:xfrm>
            <a:custGeom>
              <a:gdLst>
                <a:gd name="T0" fmla="*/ 12 w 168"/>
                <a:gd name="T1" fmla="*/ 216 h 217"/>
                <a:gd name="T2" fmla="*/ 16 w 168"/>
                <a:gd name="T3" fmla="*/ 209 h 217"/>
                <a:gd name="T4" fmla="*/ 12 w 168"/>
                <a:gd name="T5" fmla="*/ 176 h 217"/>
                <a:gd name="T6" fmla="*/ 53 w 168"/>
                <a:gd name="T7" fmla="*/ 78 h 217"/>
                <a:gd name="T8" fmla="*/ 150 w 168"/>
                <a:gd name="T9" fmla="*/ 38 h 217"/>
                <a:gd name="T10" fmla="*/ 136 w 168"/>
                <a:gd name="T11" fmla="*/ 59 h 217"/>
                <a:gd name="T12" fmla="*/ 138 w 168"/>
                <a:gd name="T13" fmla="*/ 67 h 217"/>
                <a:gd name="T14" fmla="*/ 146 w 168"/>
                <a:gd name="T15" fmla="*/ 65 h 217"/>
                <a:gd name="T16" fmla="*/ 168 w 168"/>
                <a:gd name="T17" fmla="*/ 31 h 217"/>
                <a:gd name="T18" fmla="*/ 140 w 168"/>
                <a:gd name="T19" fmla="*/ 2 h 217"/>
                <a:gd name="T20" fmla="*/ 131 w 168"/>
                <a:gd name="T21" fmla="*/ 2 h 217"/>
                <a:gd name="T22" fmla="*/ 131 w 168"/>
                <a:gd name="T23" fmla="*/ 11 h 217"/>
                <a:gd name="T24" fmla="*/ 131 w 168"/>
                <a:gd name="T25" fmla="*/ 11 h 217"/>
                <a:gd name="T26" fmla="*/ 146 w 168"/>
                <a:gd name="T27" fmla="*/ 26 h 217"/>
                <a:gd name="T28" fmla="*/ 0 w 168"/>
                <a:gd name="T29" fmla="*/ 176 h 217"/>
                <a:gd name="T30" fmla="*/ 5 w 168"/>
                <a:gd name="T31" fmla="*/ 212 h 217"/>
                <a:gd name="T32" fmla="*/ 12 w 168"/>
                <a:gd name="T33" fmla="*/ 216 h 2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68" h="216">
                  <a:moveTo>
                    <a:pt x="12" y="216"/>
                  </a:moveTo>
                  <a:cubicBezTo>
                    <a:pt x="15" y="215"/>
                    <a:pt x="17" y="212"/>
                    <a:pt x="16" y="209"/>
                  </a:cubicBezTo>
                  <a:cubicBezTo>
                    <a:pt x="14" y="198"/>
                    <a:pt x="12" y="187"/>
                    <a:pt x="12" y="176"/>
                  </a:cubicBezTo>
                  <a:cubicBezTo>
                    <a:pt x="12" y="137"/>
                    <a:pt x="28" y="103"/>
                    <a:pt x="53" y="78"/>
                  </a:cubicBezTo>
                  <a:cubicBezTo>
                    <a:pt x="78" y="53"/>
                    <a:pt x="112" y="38"/>
                    <a:pt x="150" y="38"/>
                  </a:cubicBezTo>
                  <a:cubicBezTo>
                    <a:pt x="136" y="59"/>
                    <a:pt x="136" y="59"/>
                    <a:pt x="136" y="59"/>
                  </a:cubicBezTo>
                  <a:cubicBezTo>
                    <a:pt x="135" y="62"/>
                    <a:pt x="135" y="66"/>
                    <a:pt x="138" y="67"/>
                  </a:cubicBezTo>
                  <a:cubicBezTo>
                    <a:pt x="141" y="69"/>
                    <a:pt x="145" y="68"/>
                    <a:pt x="146" y="65"/>
                  </a:cubicBezTo>
                  <a:cubicBezTo>
                    <a:pt x="168" y="31"/>
                    <a:pt x="168" y="31"/>
                    <a:pt x="168" y="31"/>
                  </a:cubicBezTo>
                  <a:cubicBezTo>
                    <a:pt x="140" y="2"/>
                    <a:pt x="140" y="2"/>
                    <a:pt x="140" y="2"/>
                  </a:cubicBezTo>
                  <a:cubicBezTo>
                    <a:pt x="137" y="0"/>
                    <a:pt x="133" y="0"/>
                    <a:pt x="131" y="2"/>
                  </a:cubicBezTo>
                  <a:cubicBezTo>
                    <a:pt x="129" y="5"/>
                    <a:pt x="129" y="8"/>
                    <a:pt x="131" y="11"/>
                  </a:cubicBezTo>
                  <a:cubicBezTo>
                    <a:pt x="131" y="11"/>
                    <a:pt x="131" y="11"/>
                    <a:pt x="131" y="11"/>
                  </a:cubicBezTo>
                  <a:cubicBezTo>
                    <a:pt x="146" y="26"/>
                    <a:pt x="146" y="26"/>
                    <a:pt x="146" y="26"/>
                  </a:cubicBezTo>
                  <a:cubicBezTo>
                    <a:pt x="65" y="28"/>
                    <a:pt x="0" y="94"/>
                    <a:pt x="0" y="176"/>
                  </a:cubicBezTo>
                  <a:cubicBezTo>
                    <a:pt x="0" y="188"/>
                    <a:pt x="2" y="200"/>
                    <a:pt x="5" y="212"/>
                  </a:cubicBezTo>
                  <a:cubicBezTo>
                    <a:pt x="5" y="215"/>
                    <a:pt x="9" y="217"/>
                    <a:pt x="12" y="21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3" name="椭圆 22"/>
          <p:cNvSpPr/>
          <p:nvPr/>
        </p:nvSpPr>
        <p:spPr>
          <a:xfrm>
            <a:off x="9392115" y="2342700"/>
            <a:ext cx="1302323" cy="1302323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4" name="Group 364"/>
          <p:cNvGrpSpPr>
            <a:grpSpLocks noChangeAspect="1"/>
          </p:cNvGrpSpPr>
          <p:nvPr/>
        </p:nvGrpSpPr>
        <p:grpSpPr>
          <a:xfrm>
            <a:off x="9749793" y="2695840"/>
            <a:ext cx="586967" cy="596043"/>
            <a:chOff x="-2" y="-1"/>
            <a:chExt cx="582" cy="591"/>
          </a:xfrm>
          <a:solidFill>
            <a:schemeClr val="bg1"/>
          </a:solidFill>
        </p:grpSpPr>
        <p:sp>
          <p:nvSpPr>
            <p:cNvPr id="25" name="Freeform 365"/>
            <p:cNvSpPr/>
            <p:nvPr/>
          </p:nvSpPr>
          <p:spPr bwMode="auto">
            <a:xfrm>
              <a:off x="176" y="193"/>
              <a:ext cx="226" cy="25"/>
            </a:xfrm>
            <a:custGeom>
              <a:gdLst>
                <a:gd name="T0" fmla="*/ 6 w 112"/>
                <a:gd name="T1" fmla="*/ 12 h 12"/>
                <a:gd name="T2" fmla="*/ 106 w 112"/>
                <a:gd name="T3" fmla="*/ 12 h 12"/>
                <a:gd name="T4" fmla="*/ 112 w 112"/>
                <a:gd name="T5" fmla="*/ 6 h 12"/>
                <a:gd name="T6" fmla="*/ 106 w 112"/>
                <a:gd name="T7" fmla="*/ 0 h 12"/>
                <a:gd name="T8" fmla="*/ 6 w 112"/>
                <a:gd name="T9" fmla="*/ 0 h 12"/>
                <a:gd name="T10" fmla="*/ 0 w 112"/>
                <a:gd name="T11" fmla="*/ 6 h 12"/>
                <a:gd name="T12" fmla="*/ 6 w 112"/>
                <a:gd name="T13" fmla="*/ 12 h 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2" h="12">
                  <a:moveTo>
                    <a:pt x="6" y="12"/>
                  </a:moveTo>
                  <a:cubicBezTo>
                    <a:pt x="106" y="12"/>
                    <a:pt x="106" y="12"/>
                    <a:pt x="106" y="12"/>
                  </a:cubicBezTo>
                  <a:cubicBezTo>
                    <a:pt x="110" y="12"/>
                    <a:pt x="112" y="9"/>
                    <a:pt x="112" y="6"/>
                  </a:cubicBezTo>
                  <a:cubicBezTo>
                    <a:pt x="112" y="3"/>
                    <a:pt x="110" y="0"/>
                    <a:pt x="106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2" y="0"/>
                    <a:pt x="0" y="3"/>
                    <a:pt x="0" y="6"/>
                  </a:cubicBezTo>
                  <a:cubicBezTo>
                    <a:pt x="0" y="9"/>
                    <a:pt x="2" y="12"/>
                    <a:pt x="6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66"/>
            <p:cNvSpPr/>
            <p:nvPr/>
          </p:nvSpPr>
          <p:spPr bwMode="auto">
            <a:xfrm>
              <a:off x="176" y="112"/>
              <a:ext cx="226" cy="25"/>
            </a:xfrm>
            <a:custGeom>
              <a:gdLst>
                <a:gd name="T0" fmla="*/ 6 w 112"/>
                <a:gd name="T1" fmla="*/ 12 h 12"/>
                <a:gd name="T2" fmla="*/ 106 w 112"/>
                <a:gd name="T3" fmla="*/ 12 h 12"/>
                <a:gd name="T4" fmla="*/ 112 w 112"/>
                <a:gd name="T5" fmla="*/ 6 h 12"/>
                <a:gd name="T6" fmla="*/ 106 w 112"/>
                <a:gd name="T7" fmla="*/ 0 h 12"/>
                <a:gd name="T8" fmla="*/ 6 w 112"/>
                <a:gd name="T9" fmla="*/ 0 h 12"/>
                <a:gd name="T10" fmla="*/ 0 w 112"/>
                <a:gd name="T11" fmla="*/ 6 h 12"/>
                <a:gd name="T12" fmla="*/ 6 w 112"/>
                <a:gd name="T13" fmla="*/ 12 h 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2" h="12">
                  <a:moveTo>
                    <a:pt x="6" y="12"/>
                  </a:moveTo>
                  <a:cubicBezTo>
                    <a:pt x="106" y="12"/>
                    <a:pt x="106" y="12"/>
                    <a:pt x="106" y="12"/>
                  </a:cubicBezTo>
                  <a:cubicBezTo>
                    <a:pt x="110" y="12"/>
                    <a:pt x="112" y="9"/>
                    <a:pt x="112" y="6"/>
                  </a:cubicBezTo>
                  <a:cubicBezTo>
                    <a:pt x="112" y="3"/>
                    <a:pt x="110" y="0"/>
                    <a:pt x="106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2" y="0"/>
                    <a:pt x="0" y="3"/>
                    <a:pt x="0" y="6"/>
                  </a:cubicBezTo>
                  <a:cubicBezTo>
                    <a:pt x="0" y="9"/>
                    <a:pt x="2" y="12"/>
                    <a:pt x="6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367"/>
            <p:cNvSpPr/>
            <p:nvPr/>
          </p:nvSpPr>
          <p:spPr bwMode="auto">
            <a:xfrm>
              <a:off x="192" y="274"/>
              <a:ext cx="194" cy="25"/>
            </a:xfrm>
            <a:custGeom>
              <a:gdLst>
                <a:gd name="T0" fmla="*/ 90 w 96"/>
                <a:gd name="T1" fmla="*/ 0 h 12"/>
                <a:gd name="T2" fmla="*/ 6 w 96"/>
                <a:gd name="T3" fmla="*/ 0 h 12"/>
                <a:gd name="T4" fmla="*/ 0 w 96"/>
                <a:gd name="T5" fmla="*/ 6 h 12"/>
                <a:gd name="T6" fmla="*/ 6 w 96"/>
                <a:gd name="T7" fmla="*/ 12 h 12"/>
                <a:gd name="T8" fmla="*/ 90 w 96"/>
                <a:gd name="T9" fmla="*/ 12 h 12"/>
                <a:gd name="T10" fmla="*/ 96 w 96"/>
                <a:gd name="T11" fmla="*/ 6 h 12"/>
                <a:gd name="T12" fmla="*/ 90 w 96"/>
                <a:gd name="T13" fmla="*/ 0 h 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6" h="12">
                  <a:moveTo>
                    <a:pt x="90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2" y="0"/>
                    <a:pt x="0" y="3"/>
                    <a:pt x="0" y="6"/>
                  </a:cubicBezTo>
                  <a:cubicBezTo>
                    <a:pt x="0" y="9"/>
                    <a:pt x="2" y="12"/>
                    <a:pt x="6" y="12"/>
                  </a:cubicBezTo>
                  <a:cubicBezTo>
                    <a:pt x="90" y="12"/>
                    <a:pt x="90" y="12"/>
                    <a:pt x="90" y="12"/>
                  </a:cubicBezTo>
                  <a:cubicBezTo>
                    <a:pt x="94" y="12"/>
                    <a:pt x="96" y="9"/>
                    <a:pt x="96" y="6"/>
                  </a:cubicBezTo>
                  <a:cubicBezTo>
                    <a:pt x="96" y="3"/>
                    <a:pt x="94" y="0"/>
                    <a:pt x="9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68"/>
            <p:cNvSpPr>
              <a:spLocks noEditPoints="1"/>
            </p:cNvSpPr>
            <p:nvPr/>
          </p:nvSpPr>
          <p:spPr bwMode="auto">
            <a:xfrm>
              <a:off x="-2" y="-1"/>
              <a:ext cx="582" cy="591"/>
            </a:xfrm>
            <a:custGeom>
              <a:gdLst>
                <a:gd name="T0" fmla="*/ 272 w 288"/>
                <a:gd name="T1" fmla="*/ 96 h 292"/>
                <a:gd name="T2" fmla="*/ 248 w 288"/>
                <a:gd name="T3" fmla="*/ 96 h 292"/>
                <a:gd name="T4" fmla="*/ 248 w 288"/>
                <a:gd name="T5" fmla="*/ 16 h 292"/>
                <a:gd name="T6" fmla="*/ 232 w 288"/>
                <a:gd name="T7" fmla="*/ 0 h 292"/>
                <a:gd name="T8" fmla="*/ 56 w 288"/>
                <a:gd name="T9" fmla="*/ 0 h 292"/>
                <a:gd name="T10" fmla="*/ 40 w 288"/>
                <a:gd name="T11" fmla="*/ 16 h 292"/>
                <a:gd name="T12" fmla="*/ 40 w 288"/>
                <a:gd name="T13" fmla="*/ 96 h 292"/>
                <a:gd name="T14" fmla="*/ 16 w 288"/>
                <a:gd name="T15" fmla="*/ 96 h 292"/>
                <a:gd name="T16" fmla="*/ 0 w 288"/>
                <a:gd name="T17" fmla="*/ 112 h 292"/>
                <a:gd name="T18" fmla="*/ 0 w 288"/>
                <a:gd name="T19" fmla="*/ 276 h 292"/>
                <a:gd name="T20" fmla="*/ 16 w 288"/>
                <a:gd name="T21" fmla="*/ 292 h 292"/>
                <a:gd name="T22" fmla="*/ 272 w 288"/>
                <a:gd name="T23" fmla="*/ 292 h 292"/>
                <a:gd name="T24" fmla="*/ 288 w 288"/>
                <a:gd name="T25" fmla="*/ 276 h 292"/>
                <a:gd name="T26" fmla="*/ 288 w 288"/>
                <a:gd name="T27" fmla="*/ 112 h 292"/>
                <a:gd name="T28" fmla="*/ 272 w 288"/>
                <a:gd name="T29" fmla="*/ 96 h 292"/>
                <a:gd name="T30" fmla="*/ 213 w 288"/>
                <a:gd name="T31" fmla="*/ 192 h 292"/>
                <a:gd name="T32" fmla="*/ 204 w 288"/>
                <a:gd name="T33" fmla="*/ 191 h 292"/>
                <a:gd name="T34" fmla="*/ 203 w 288"/>
                <a:gd name="T35" fmla="*/ 200 h 292"/>
                <a:gd name="T36" fmla="*/ 268 w 288"/>
                <a:gd name="T37" fmla="*/ 280 h 292"/>
                <a:gd name="T38" fmla="*/ 20 w 288"/>
                <a:gd name="T39" fmla="*/ 280 h 292"/>
                <a:gd name="T40" fmla="*/ 85 w 288"/>
                <a:gd name="T41" fmla="*/ 200 h 292"/>
                <a:gd name="T42" fmla="*/ 84 w 288"/>
                <a:gd name="T43" fmla="*/ 191 h 292"/>
                <a:gd name="T44" fmla="*/ 75 w 288"/>
                <a:gd name="T45" fmla="*/ 192 h 292"/>
                <a:gd name="T46" fmla="*/ 12 w 288"/>
                <a:gd name="T47" fmla="*/ 270 h 292"/>
                <a:gd name="T48" fmla="*/ 12 w 288"/>
                <a:gd name="T49" fmla="*/ 116 h 292"/>
                <a:gd name="T50" fmla="*/ 128 w 288"/>
                <a:gd name="T51" fmla="*/ 211 h 292"/>
                <a:gd name="T52" fmla="*/ 144 w 288"/>
                <a:gd name="T53" fmla="*/ 216 h 292"/>
                <a:gd name="T54" fmla="*/ 160 w 288"/>
                <a:gd name="T55" fmla="*/ 211 h 292"/>
                <a:gd name="T56" fmla="*/ 276 w 288"/>
                <a:gd name="T57" fmla="*/ 116 h 292"/>
                <a:gd name="T58" fmla="*/ 276 w 288"/>
                <a:gd name="T59" fmla="*/ 270 h 292"/>
                <a:gd name="T60" fmla="*/ 213 w 288"/>
                <a:gd name="T61" fmla="*/ 192 h 292"/>
                <a:gd name="T62" fmla="*/ 267 w 288"/>
                <a:gd name="T63" fmla="*/ 108 h 292"/>
                <a:gd name="T64" fmla="*/ 248 w 288"/>
                <a:gd name="T65" fmla="*/ 123 h 292"/>
                <a:gd name="T66" fmla="*/ 248 w 288"/>
                <a:gd name="T67" fmla="*/ 108 h 292"/>
                <a:gd name="T68" fmla="*/ 267 w 288"/>
                <a:gd name="T69" fmla="*/ 108 h 292"/>
                <a:gd name="T70" fmla="*/ 56 w 288"/>
                <a:gd name="T71" fmla="*/ 12 h 292"/>
                <a:gd name="T72" fmla="*/ 232 w 288"/>
                <a:gd name="T73" fmla="*/ 12 h 292"/>
                <a:gd name="T74" fmla="*/ 236 w 288"/>
                <a:gd name="T75" fmla="*/ 16 h 292"/>
                <a:gd name="T76" fmla="*/ 236 w 288"/>
                <a:gd name="T77" fmla="*/ 133 h 292"/>
                <a:gd name="T78" fmla="*/ 153 w 288"/>
                <a:gd name="T79" fmla="*/ 201 h 292"/>
                <a:gd name="T80" fmla="*/ 144 w 288"/>
                <a:gd name="T81" fmla="*/ 204 h 292"/>
                <a:gd name="T82" fmla="*/ 135 w 288"/>
                <a:gd name="T83" fmla="*/ 201 h 292"/>
                <a:gd name="T84" fmla="*/ 52 w 288"/>
                <a:gd name="T85" fmla="*/ 133 h 292"/>
                <a:gd name="T86" fmla="*/ 52 w 288"/>
                <a:gd name="T87" fmla="*/ 16 h 292"/>
                <a:gd name="T88" fmla="*/ 56 w 288"/>
                <a:gd name="T89" fmla="*/ 12 h 292"/>
                <a:gd name="T90" fmla="*/ 40 w 288"/>
                <a:gd name="T91" fmla="*/ 123 h 292"/>
                <a:gd name="T92" fmla="*/ 21 w 288"/>
                <a:gd name="T93" fmla="*/ 108 h 292"/>
                <a:gd name="T94" fmla="*/ 40 w 288"/>
                <a:gd name="T95" fmla="*/ 108 h 292"/>
                <a:gd name="T96" fmla="*/ 40 w 288"/>
                <a:gd name="T97" fmla="*/ 123 h 2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88" h="292">
                  <a:moveTo>
                    <a:pt x="272" y="96"/>
                  </a:moveTo>
                  <a:cubicBezTo>
                    <a:pt x="248" y="96"/>
                    <a:pt x="248" y="96"/>
                    <a:pt x="248" y="96"/>
                  </a:cubicBezTo>
                  <a:cubicBezTo>
                    <a:pt x="248" y="16"/>
                    <a:pt x="248" y="16"/>
                    <a:pt x="248" y="16"/>
                  </a:cubicBezTo>
                  <a:cubicBezTo>
                    <a:pt x="248" y="7"/>
                    <a:pt x="241" y="0"/>
                    <a:pt x="232" y="0"/>
                  </a:cubicBezTo>
                  <a:cubicBezTo>
                    <a:pt x="56" y="0"/>
                    <a:pt x="56" y="0"/>
                    <a:pt x="56" y="0"/>
                  </a:cubicBezTo>
                  <a:cubicBezTo>
                    <a:pt x="47" y="0"/>
                    <a:pt x="40" y="7"/>
                    <a:pt x="40" y="16"/>
                  </a:cubicBezTo>
                  <a:cubicBezTo>
                    <a:pt x="40" y="96"/>
                    <a:pt x="40" y="96"/>
                    <a:pt x="40" y="96"/>
                  </a:cubicBezTo>
                  <a:cubicBezTo>
                    <a:pt x="16" y="96"/>
                    <a:pt x="16" y="96"/>
                    <a:pt x="16" y="96"/>
                  </a:cubicBezTo>
                  <a:cubicBezTo>
                    <a:pt x="7" y="96"/>
                    <a:pt x="0" y="103"/>
                    <a:pt x="0" y="112"/>
                  </a:cubicBezTo>
                  <a:cubicBezTo>
                    <a:pt x="0" y="276"/>
                    <a:pt x="0" y="276"/>
                    <a:pt x="0" y="276"/>
                  </a:cubicBezTo>
                  <a:cubicBezTo>
                    <a:pt x="0" y="285"/>
                    <a:pt x="7" y="292"/>
                    <a:pt x="16" y="292"/>
                  </a:cubicBezTo>
                  <a:cubicBezTo>
                    <a:pt x="272" y="292"/>
                    <a:pt x="272" y="292"/>
                    <a:pt x="272" y="292"/>
                  </a:cubicBezTo>
                  <a:cubicBezTo>
                    <a:pt x="281" y="292"/>
                    <a:pt x="288" y="285"/>
                    <a:pt x="288" y="276"/>
                  </a:cubicBezTo>
                  <a:cubicBezTo>
                    <a:pt x="288" y="112"/>
                    <a:pt x="288" y="112"/>
                    <a:pt x="288" y="112"/>
                  </a:cubicBezTo>
                  <a:cubicBezTo>
                    <a:pt x="288" y="103"/>
                    <a:pt x="281" y="96"/>
                    <a:pt x="272" y="96"/>
                  </a:cubicBezTo>
                  <a:close/>
                  <a:moveTo>
                    <a:pt x="213" y="192"/>
                  </a:moveTo>
                  <a:cubicBezTo>
                    <a:pt x="211" y="190"/>
                    <a:pt x="207" y="189"/>
                    <a:pt x="204" y="191"/>
                  </a:cubicBezTo>
                  <a:cubicBezTo>
                    <a:pt x="202" y="193"/>
                    <a:pt x="201" y="197"/>
                    <a:pt x="203" y="200"/>
                  </a:cubicBezTo>
                  <a:cubicBezTo>
                    <a:pt x="268" y="280"/>
                    <a:pt x="268" y="280"/>
                    <a:pt x="268" y="280"/>
                  </a:cubicBezTo>
                  <a:cubicBezTo>
                    <a:pt x="20" y="280"/>
                    <a:pt x="20" y="280"/>
                    <a:pt x="20" y="280"/>
                  </a:cubicBezTo>
                  <a:cubicBezTo>
                    <a:pt x="85" y="200"/>
                    <a:pt x="85" y="200"/>
                    <a:pt x="85" y="200"/>
                  </a:cubicBezTo>
                  <a:cubicBezTo>
                    <a:pt x="87" y="197"/>
                    <a:pt x="86" y="193"/>
                    <a:pt x="84" y="191"/>
                  </a:cubicBezTo>
                  <a:cubicBezTo>
                    <a:pt x="81" y="189"/>
                    <a:pt x="77" y="190"/>
                    <a:pt x="75" y="192"/>
                  </a:cubicBezTo>
                  <a:cubicBezTo>
                    <a:pt x="12" y="270"/>
                    <a:pt x="12" y="270"/>
                    <a:pt x="12" y="270"/>
                  </a:cubicBezTo>
                  <a:cubicBezTo>
                    <a:pt x="12" y="116"/>
                    <a:pt x="12" y="116"/>
                    <a:pt x="12" y="116"/>
                  </a:cubicBezTo>
                  <a:cubicBezTo>
                    <a:pt x="128" y="211"/>
                    <a:pt x="128" y="211"/>
                    <a:pt x="128" y="211"/>
                  </a:cubicBezTo>
                  <a:cubicBezTo>
                    <a:pt x="132" y="214"/>
                    <a:pt x="138" y="216"/>
                    <a:pt x="144" y="216"/>
                  </a:cubicBezTo>
                  <a:cubicBezTo>
                    <a:pt x="150" y="216"/>
                    <a:pt x="156" y="214"/>
                    <a:pt x="160" y="211"/>
                  </a:cubicBezTo>
                  <a:cubicBezTo>
                    <a:pt x="276" y="116"/>
                    <a:pt x="276" y="116"/>
                    <a:pt x="276" y="116"/>
                  </a:cubicBezTo>
                  <a:cubicBezTo>
                    <a:pt x="276" y="270"/>
                    <a:pt x="276" y="270"/>
                    <a:pt x="276" y="270"/>
                  </a:cubicBezTo>
                  <a:lnTo>
                    <a:pt x="213" y="192"/>
                  </a:lnTo>
                  <a:close/>
                  <a:moveTo>
                    <a:pt x="267" y="108"/>
                  </a:moveTo>
                  <a:cubicBezTo>
                    <a:pt x="248" y="123"/>
                    <a:pt x="248" y="123"/>
                    <a:pt x="248" y="123"/>
                  </a:cubicBezTo>
                  <a:cubicBezTo>
                    <a:pt x="248" y="108"/>
                    <a:pt x="248" y="108"/>
                    <a:pt x="248" y="108"/>
                  </a:cubicBezTo>
                  <a:lnTo>
                    <a:pt x="267" y="108"/>
                  </a:lnTo>
                  <a:close/>
                  <a:moveTo>
                    <a:pt x="56" y="12"/>
                  </a:moveTo>
                  <a:cubicBezTo>
                    <a:pt x="232" y="12"/>
                    <a:pt x="232" y="12"/>
                    <a:pt x="232" y="12"/>
                  </a:cubicBezTo>
                  <a:cubicBezTo>
                    <a:pt x="234" y="12"/>
                    <a:pt x="236" y="14"/>
                    <a:pt x="236" y="16"/>
                  </a:cubicBezTo>
                  <a:cubicBezTo>
                    <a:pt x="236" y="133"/>
                    <a:pt x="236" y="133"/>
                    <a:pt x="236" y="133"/>
                  </a:cubicBezTo>
                  <a:cubicBezTo>
                    <a:pt x="153" y="201"/>
                    <a:pt x="153" y="201"/>
                    <a:pt x="153" y="201"/>
                  </a:cubicBezTo>
                  <a:cubicBezTo>
                    <a:pt x="150" y="203"/>
                    <a:pt x="147" y="204"/>
                    <a:pt x="144" y="204"/>
                  </a:cubicBezTo>
                  <a:cubicBezTo>
                    <a:pt x="141" y="204"/>
                    <a:pt x="138" y="203"/>
                    <a:pt x="135" y="201"/>
                  </a:cubicBezTo>
                  <a:cubicBezTo>
                    <a:pt x="52" y="133"/>
                    <a:pt x="52" y="133"/>
                    <a:pt x="52" y="133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4"/>
                    <a:pt x="54" y="12"/>
                    <a:pt x="56" y="12"/>
                  </a:cubicBezTo>
                  <a:close/>
                  <a:moveTo>
                    <a:pt x="40" y="123"/>
                  </a:moveTo>
                  <a:cubicBezTo>
                    <a:pt x="21" y="108"/>
                    <a:pt x="21" y="108"/>
                    <a:pt x="21" y="108"/>
                  </a:cubicBezTo>
                  <a:cubicBezTo>
                    <a:pt x="40" y="108"/>
                    <a:pt x="40" y="108"/>
                    <a:pt x="40" y="108"/>
                  </a:cubicBezTo>
                  <a:lnTo>
                    <a:pt x="40" y="1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9" name="文本框 28"/>
          <p:cNvSpPr txBox="1"/>
          <p:nvPr/>
        </p:nvSpPr>
        <p:spPr>
          <a:xfrm>
            <a:off x="1297879" y="4057525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2"/>
                </a:solidFill>
                <a:effectLst>
                  <a:outerShdw dist="63500" dir="5400000" algn="tl" rotWithShape="0">
                    <a:prstClr val="black">
                      <a:alpha val="10000"/>
                    </a:prstClr>
                  </a:outerShdw>
                </a:effectLst>
                <a:latin typeface="DIN-BlackItalic" pitchFamily="50" charset="0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effectLst/>
              </a:rPr>
              <a:t>添加标题内容</a:t>
            </a:r>
            <a:endParaRPr lang="zh-CN" altLang="en-US" sz="1800">
              <a:effectLst/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893240" y="4512720"/>
            <a:ext cx="2399721" cy="81253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Lorem ipsum dolor sit amet, please add your text here</a:t>
            </a:r>
            <a:endParaRPr lang="en-US" altLang="zh-CN" sz="1200" spc="100">
              <a:solidFill>
                <a:schemeClr val="tx2"/>
              </a:solidFill>
              <a:ea typeface="苹方 常规" panose="020b0300000000000000" pitchFamily="34" charset="-122"/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3958607" y="4021532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2"/>
                </a:solidFill>
                <a:effectLst>
                  <a:outerShdw dist="63500" dir="5400000" algn="tl" rotWithShape="0">
                    <a:prstClr val="black">
                      <a:alpha val="10000"/>
                    </a:prstClr>
                  </a:outerShdw>
                </a:effectLst>
                <a:latin typeface="DIN-BlackItalic" pitchFamily="50" charset="0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effectLst/>
              </a:rPr>
              <a:t>添加标题内容</a:t>
            </a:r>
            <a:endParaRPr lang="zh-CN" altLang="en-US" sz="1800">
              <a:effectLst/>
            </a:endParaRPr>
          </a:p>
        </p:txBody>
      </p:sp>
      <p:sp>
        <p:nvSpPr>
          <p:cNvPr id="32" name="矩形 31"/>
          <p:cNvSpPr/>
          <p:nvPr/>
        </p:nvSpPr>
        <p:spPr>
          <a:xfrm>
            <a:off x="3553968" y="4476727"/>
            <a:ext cx="2399721" cy="81253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Lorem ipsum dolor sit amet, please add your text here</a:t>
            </a:r>
            <a:endParaRPr lang="en-US" altLang="zh-CN" sz="1200" spc="100">
              <a:solidFill>
                <a:schemeClr val="tx2"/>
              </a:solidFill>
              <a:ea typeface="苹方 常规" panose="020b0300000000000000" pitchFamily="34" charset="-122"/>
            </a:endParaRPr>
          </a:p>
        </p:txBody>
      </p:sp>
      <p:sp>
        <p:nvSpPr>
          <p:cNvPr id="33" name="文本框 32"/>
          <p:cNvSpPr txBox="1"/>
          <p:nvPr/>
        </p:nvSpPr>
        <p:spPr>
          <a:xfrm>
            <a:off x="6597718" y="4057525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2"/>
                </a:solidFill>
                <a:effectLst>
                  <a:outerShdw dist="63500" dir="5400000" algn="tl" rotWithShape="0">
                    <a:prstClr val="black">
                      <a:alpha val="10000"/>
                    </a:prstClr>
                  </a:outerShdw>
                </a:effectLst>
                <a:latin typeface="DIN-BlackItalic" pitchFamily="50" charset="0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effectLst/>
              </a:rPr>
              <a:t>添加标题内容</a:t>
            </a:r>
            <a:endParaRPr lang="zh-CN" altLang="en-US" sz="1800">
              <a:effectLst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93079" y="4512720"/>
            <a:ext cx="2399721" cy="81253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Lorem ipsum dolor sit amet, please add your text here</a:t>
            </a:r>
            <a:endParaRPr lang="en-US" altLang="zh-CN" sz="1200" spc="100">
              <a:solidFill>
                <a:schemeClr val="tx2"/>
              </a:solidFill>
              <a:ea typeface="苹方 常规" panose="020b0300000000000000" pitchFamily="34" charset="-122"/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9258446" y="4021532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2"/>
                </a:solidFill>
                <a:effectLst>
                  <a:outerShdw dist="63500" dir="5400000" algn="tl" rotWithShape="0">
                    <a:prstClr val="black">
                      <a:alpha val="10000"/>
                    </a:prstClr>
                  </a:outerShdw>
                </a:effectLst>
                <a:latin typeface="DIN-BlackItalic" pitchFamily="50" charset="0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effectLst/>
              </a:rPr>
              <a:t>添加标题内容</a:t>
            </a:r>
            <a:endParaRPr lang="zh-CN" altLang="en-US" sz="1800">
              <a:effectLst/>
            </a:endParaRPr>
          </a:p>
        </p:txBody>
      </p:sp>
      <p:sp>
        <p:nvSpPr>
          <p:cNvPr id="36" name="矩形 35"/>
          <p:cNvSpPr/>
          <p:nvPr/>
        </p:nvSpPr>
        <p:spPr>
          <a:xfrm>
            <a:off x="8853807" y="4476727"/>
            <a:ext cx="2399721" cy="81253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Lorem ipsum dolor sit amet, please add your text here</a:t>
            </a:r>
            <a:endParaRPr lang="en-US" altLang="zh-CN" sz="1200" spc="100">
              <a:solidFill>
                <a:schemeClr val="tx2"/>
              </a:solidFill>
              <a:ea typeface="苹方 常规" panose="020b0300000000000000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" name="文本框 36"/>
          <p:cNvSpPr txBox="1"/>
          <p:nvPr/>
        </p:nvSpPr>
        <p:spPr>
          <a:xfrm>
            <a:off x="1044264" y="365961"/>
            <a:ext cx="2416046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kern="1200" spc="200">
                <a:solidFill>
                  <a:srgbClr val="245188"/>
                </a:solidFill>
                <a:effectLst>
                  <a:outerShdw blurRad="127000" dist="63500" dir="2700000" algn="tl" rotWithShape="0">
                    <a:schemeClr val="accent1">
                      <a:alpha val="2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100">
                <a:solidFill>
                  <a:schemeClr val="accent1"/>
                </a:solidFill>
                <a:effectLst/>
              </a:rPr>
              <a:t>工作内容概述</a:t>
            </a:r>
            <a:endParaRPr lang="zh-CN" altLang="en-US" sz="2800" spc="100">
              <a:solidFill>
                <a:schemeClr val="accent1"/>
              </a:solidFill>
              <a:effectLst/>
            </a:endParaRPr>
          </a:p>
        </p:txBody>
      </p:sp>
      <p:sp>
        <p:nvSpPr>
          <p:cNvPr id="17" name="椭圆 16"/>
          <p:cNvSpPr/>
          <p:nvPr/>
        </p:nvSpPr>
        <p:spPr>
          <a:xfrm>
            <a:off x="466000" y="417051"/>
            <a:ext cx="421041" cy="42104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smtClean="0">
                <a:solidFill>
                  <a:schemeClr val="bg1"/>
                </a:solidFill>
              </a:rPr>
              <a:t>1</a:t>
            </a:r>
            <a:endParaRPr lang="zh-CN" altLang="en-US" sz="2400">
              <a:solidFill>
                <a:schemeClr val="bg1"/>
              </a:solidFill>
            </a:endParaRPr>
          </a:p>
        </p:txBody>
      </p:sp>
      <p:grpSp>
        <p:nvGrpSpPr>
          <p:cNvPr id="35" name="组合 34" descr="e7d195523061f1c0dc554706afe4c72a60a25314cbaece805811E654B44695D34D35691164BB3D154CCFD5D798F6FEAD99EAA8F1ADC3D4AFA5BC9ED0BB3A4B45073A038AC38E89AB54D31AA59602B9F119171EA029671D03CC5A9FDF7B6FBD52CFA77A9813EB1C48E56359C7D4F4CC6E1CF6F79A148452085485E677BFBC7D6AE55FD115E9DF0A16"/>
          <p:cNvGrpSpPr/>
          <p:nvPr/>
        </p:nvGrpSpPr>
        <p:grpSpPr>
          <a:xfrm>
            <a:off x="5325000" y="1621718"/>
            <a:ext cx="1533005" cy="4361793"/>
            <a:chOff x="5325000" y="1671145"/>
            <a:chExt cx="1533005" cy="4361793"/>
          </a:xfrm>
          <a:solidFill>
            <a:schemeClr val="bg1"/>
          </a:solidFill>
        </p:grpSpPr>
        <p:cxnSp>
          <p:nvCxnSpPr>
            <p:cNvPr id="36" name="Straight Connector 8"/>
            <p:cNvCxnSpPr/>
            <p:nvPr/>
          </p:nvCxnSpPr>
          <p:spPr>
            <a:xfrm flipH="1">
              <a:off x="6094945" y="1671145"/>
              <a:ext cx="0" cy="4361793"/>
            </a:xfrm>
            <a:prstGeom prst="line">
              <a:avLst/>
            </a:prstGeom>
            <a:grpFill/>
            <a:ln w="12700">
              <a:solidFill>
                <a:schemeClr val="accent1"/>
              </a:solidFill>
              <a:prstDash val="sysDot"/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8" name="Group 100"/>
            <p:cNvGrpSpPr/>
            <p:nvPr/>
          </p:nvGrpSpPr>
          <p:grpSpPr>
            <a:xfrm>
              <a:off x="5325000" y="3699948"/>
              <a:ext cx="1533005" cy="114301"/>
              <a:chOff x="3993750" y="2774961"/>
              <a:chExt cx="1149754" cy="85726"/>
            </a:xfrm>
            <a:grpFill/>
          </p:grpSpPr>
          <p:cxnSp>
            <p:nvCxnSpPr>
              <p:cNvPr id="45" name="Straight Connector 48"/>
              <p:cNvCxnSpPr>
                <a:stCxn id="49" idx="3"/>
                <a:endCxn id="64" idx="1"/>
              </p:cNvCxnSpPr>
              <p:nvPr/>
            </p:nvCxnSpPr>
            <p:spPr>
              <a:xfrm>
                <a:off x="3993750" y="2818394"/>
                <a:ext cx="1149754" cy="1588"/>
              </a:xfrm>
              <a:prstGeom prst="line">
                <a:avLst/>
              </a:prstGeom>
              <a:grpFill/>
              <a:ln w="12700">
                <a:solidFill>
                  <a:schemeClr val="accent1"/>
                </a:solidFill>
                <a:prstDash val="sysDot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6" name="Oval 51"/>
              <p:cNvSpPr/>
              <p:nvPr/>
            </p:nvSpPr>
            <p:spPr>
              <a:xfrm>
                <a:off x="4529137" y="2774961"/>
                <a:ext cx="85726" cy="85726"/>
              </a:xfrm>
              <a:prstGeom prst="ellipse">
                <a:avLst/>
              </a:prstGeom>
              <a:solidFill>
                <a:srgbClr val="F5F3F4"/>
              </a:solidFill>
              <a:ln w="1905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entury Gothic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entury Gothic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entury Gothic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entury Gothic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entury Gothic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entury Gothic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entury Gothic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entury Gothic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entury Gothic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3200">
                  <a:latin typeface="+mn-ea"/>
                </a:endParaRPr>
              </a:p>
            </p:txBody>
          </p:sp>
        </p:grpSp>
        <p:grpSp>
          <p:nvGrpSpPr>
            <p:cNvPr id="39" name="Group 99"/>
            <p:cNvGrpSpPr/>
            <p:nvPr/>
          </p:nvGrpSpPr>
          <p:grpSpPr>
            <a:xfrm>
              <a:off x="5325000" y="2277547"/>
              <a:ext cx="1533005" cy="114301"/>
              <a:chOff x="3993750" y="1708160"/>
              <a:chExt cx="1149754" cy="85726"/>
            </a:xfrm>
            <a:grpFill/>
          </p:grpSpPr>
          <p:cxnSp>
            <p:nvCxnSpPr>
              <p:cNvPr id="43" name="Straight Connector 45"/>
              <p:cNvCxnSpPr>
                <a:stCxn id="52" idx="3"/>
                <a:endCxn id="61" idx="1"/>
              </p:cNvCxnSpPr>
              <p:nvPr/>
            </p:nvCxnSpPr>
            <p:spPr>
              <a:xfrm>
                <a:off x="3993750" y="1746824"/>
                <a:ext cx="1149754" cy="1588"/>
              </a:xfrm>
              <a:prstGeom prst="line">
                <a:avLst/>
              </a:prstGeom>
              <a:grpFill/>
              <a:ln w="12700">
                <a:solidFill>
                  <a:schemeClr val="accent1"/>
                </a:solidFill>
                <a:prstDash val="sysDot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4" name="Oval 52"/>
              <p:cNvSpPr/>
              <p:nvPr/>
            </p:nvSpPr>
            <p:spPr>
              <a:xfrm>
                <a:off x="4529137" y="1708160"/>
                <a:ext cx="85726" cy="85726"/>
              </a:xfrm>
              <a:prstGeom prst="ellipse">
                <a:avLst/>
              </a:prstGeom>
              <a:solidFill>
                <a:srgbClr val="F5F3F4"/>
              </a:solidFill>
              <a:ln w="1905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entury Gothic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entury Gothic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entury Gothic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entury Gothic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entury Gothic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entury Gothic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entury Gothic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entury Gothic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entury Gothic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3200">
                  <a:latin typeface="+mn-ea"/>
                </a:endParaRPr>
              </a:p>
            </p:txBody>
          </p:sp>
        </p:grpSp>
        <p:grpSp>
          <p:nvGrpSpPr>
            <p:cNvPr id="40" name="Group 101"/>
            <p:cNvGrpSpPr/>
            <p:nvPr/>
          </p:nvGrpSpPr>
          <p:grpSpPr>
            <a:xfrm>
              <a:off x="5325000" y="5223947"/>
              <a:ext cx="1533005" cy="114301"/>
              <a:chOff x="3993750" y="3917960"/>
              <a:chExt cx="1149754" cy="85726"/>
            </a:xfrm>
            <a:grpFill/>
          </p:grpSpPr>
          <p:cxnSp>
            <p:nvCxnSpPr>
              <p:cNvPr id="41" name="Straight Connector 50"/>
              <p:cNvCxnSpPr>
                <a:stCxn id="58" idx="3"/>
                <a:endCxn id="55" idx="1"/>
              </p:cNvCxnSpPr>
              <p:nvPr/>
            </p:nvCxnSpPr>
            <p:spPr>
              <a:xfrm>
                <a:off x="3993750" y="3961402"/>
                <a:ext cx="1149754" cy="1588"/>
              </a:xfrm>
              <a:prstGeom prst="line">
                <a:avLst/>
              </a:prstGeom>
              <a:grpFill/>
              <a:ln w="12700">
                <a:solidFill>
                  <a:schemeClr val="accent1"/>
                </a:solidFill>
                <a:prstDash val="sysDot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2" name="Oval 53"/>
              <p:cNvSpPr/>
              <p:nvPr/>
            </p:nvSpPr>
            <p:spPr>
              <a:xfrm>
                <a:off x="4529137" y="3917960"/>
                <a:ext cx="85726" cy="85726"/>
              </a:xfrm>
              <a:prstGeom prst="ellipse">
                <a:avLst/>
              </a:prstGeom>
              <a:solidFill>
                <a:srgbClr val="F5F3F4"/>
              </a:solidFill>
              <a:ln w="1905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entury Gothic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entury Gothic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entury Gothic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entury Gothic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entury Gothic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entury Gothic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entury Gothic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entury Gothic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entury Gothic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3200">
                  <a:latin typeface="+mn-ea"/>
                </a:endParaRPr>
              </a:p>
            </p:txBody>
          </p:sp>
        </p:grpSp>
      </p:grpSp>
      <p:sp>
        <p:nvSpPr>
          <p:cNvPr id="47" name="Rectangle 31"/>
          <p:cNvSpPr/>
          <p:nvPr/>
        </p:nvSpPr>
        <p:spPr>
          <a:xfrm>
            <a:off x="1660244" y="3619502"/>
            <a:ext cx="2571077" cy="546625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Lorem ipsum dolor sit amet, please add your text </a:t>
            </a:r>
            <a:r>
              <a:rPr lang="en-US" altLang="zh-CN" sz="1200" spc="100" smtClean="0">
                <a:solidFill>
                  <a:schemeClr val="tx2"/>
                </a:solidFill>
                <a:ea typeface="苹方 常规" panose="020b0300000000000000" pitchFamily="34" charset="-122"/>
              </a:rPr>
              <a:t>here</a:t>
            </a:r>
            <a:endParaRPr lang="zh-CN" altLang="en-US" sz="1200" spc="100">
              <a:solidFill>
                <a:schemeClr val="tx2"/>
              </a:solidFill>
              <a:ea typeface="苹方 常规" panose="020b0300000000000000" pitchFamily="34" charset="-122"/>
            </a:endParaRPr>
          </a:p>
        </p:txBody>
      </p:sp>
      <p:sp>
        <p:nvSpPr>
          <p:cNvPr id="48" name="Rectangle 32"/>
          <p:cNvSpPr/>
          <p:nvPr/>
        </p:nvSpPr>
        <p:spPr>
          <a:xfrm>
            <a:off x="2182092" y="3238499"/>
            <a:ext cx="2049230" cy="40011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</a:rPr>
              <a:t>添加标题内容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49" name="Rectangle 22"/>
          <p:cNvSpPr/>
          <p:nvPr/>
        </p:nvSpPr>
        <p:spPr>
          <a:xfrm>
            <a:off x="4476739" y="3333751"/>
            <a:ext cx="848261" cy="84821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endParaRPr lang="en-US" sz="2800">
              <a:solidFill>
                <a:prstClr val="white"/>
              </a:solidFill>
              <a:latin typeface="DIN-BoldItalic" pitchFamily="50" charset="0"/>
            </a:endParaRPr>
          </a:p>
        </p:txBody>
      </p:sp>
      <p:sp>
        <p:nvSpPr>
          <p:cNvPr id="50" name="Rectangle 29"/>
          <p:cNvSpPr/>
          <p:nvPr/>
        </p:nvSpPr>
        <p:spPr>
          <a:xfrm>
            <a:off x="1660243" y="2190743"/>
            <a:ext cx="2571078" cy="572464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Lorem ipsum dolor sit amet, please add your text here</a:t>
            </a:r>
            <a:endParaRPr lang="zh-CN" altLang="en-US" sz="1200" spc="100">
              <a:solidFill>
                <a:schemeClr val="tx2"/>
              </a:solidFill>
              <a:ea typeface="苹方 常规" panose="020b0300000000000000" pitchFamily="34" charset="-122"/>
            </a:endParaRPr>
          </a:p>
        </p:txBody>
      </p:sp>
      <p:sp>
        <p:nvSpPr>
          <p:cNvPr id="51" name="Rectangle 30"/>
          <p:cNvSpPr/>
          <p:nvPr/>
        </p:nvSpPr>
        <p:spPr>
          <a:xfrm>
            <a:off x="2182092" y="1809740"/>
            <a:ext cx="2049230" cy="40011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</a:rPr>
              <a:t>添加标题内容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52" name="Rectangle 13"/>
          <p:cNvSpPr/>
          <p:nvPr/>
        </p:nvSpPr>
        <p:spPr>
          <a:xfrm>
            <a:off x="4476739" y="1904991"/>
            <a:ext cx="848261" cy="84821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endParaRPr lang="en-US" sz="2800">
              <a:solidFill>
                <a:prstClr val="white"/>
              </a:solidFill>
              <a:latin typeface="DIN-BoldItalic" pitchFamily="50" charset="0"/>
            </a:endParaRPr>
          </a:p>
        </p:txBody>
      </p:sp>
      <p:sp>
        <p:nvSpPr>
          <p:cNvPr id="53" name="Rectangle 39"/>
          <p:cNvSpPr/>
          <p:nvPr/>
        </p:nvSpPr>
        <p:spPr>
          <a:xfrm>
            <a:off x="8191514" y="5143515"/>
            <a:ext cx="2497506" cy="546625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Lorem ipsum dolor sit amet, please add your text here</a:t>
            </a:r>
            <a:endParaRPr lang="zh-CN" altLang="en-US" sz="1200" spc="100">
              <a:solidFill>
                <a:schemeClr val="tx2"/>
              </a:solidFill>
              <a:ea typeface="苹方 常规" panose="020b0300000000000000" pitchFamily="34" charset="-122"/>
            </a:endParaRPr>
          </a:p>
        </p:txBody>
      </p:sp>
      <p:sp>
        <p:nvSpPr>
          <p:cNvPr id="54" name="Rectangle 40"/>
          <p:cNvSpPr/>
          <p:nvPr/>
        </p:nvSpPr>
        <p:spPr>
          <a:xfrm>
            <a:off x="8191514" y="4762512"/>
            <a:ext cx="1960404" cy="40011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</a:rPr>
              <a:t>添加标题内容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55" name="Rectangle 27"/>
          <p:cNvSpPr/>
          <p:nvPr/>
        </p:nvSpPr>
        <p:spPr>
          <a:xfrm>
            <a:off x="6858005" y="4857763"/>
            <a:ext cx="848261" cy="848219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endParaRPr lang="en-US" sz="2800">
              <a:solidFill>
                <a:prstClr val="white"/>
              </a:solidFill>
              <a:latin typeface="DIN-BoldItalic" pitchFamily="50" charset="0"/>
            </a:endParaRPr>
          </a:p>
        </p:txBody>
      </p:sp>
      <p:sp>
        <p:nvSpPr>
          <p:cNvPr id="56" name="Rectangle 33"/>
          <p:cNvSpPr/>
          <p:nvPr/>
        </p:nvSpPr>
        <p:spPr>
          <a:xfrm>
            <a:off x="1660243" y="5143515"/>
            <a:ext cx="2571078" cy="546625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Lorem ipsum dolor sit amet, please add your text here</a:t>
            </a:r>
            <a:endParaRPr lang="zh-CN" altLang="en-US" sz="1200" spc="100">
              <a:solidFill>
                <a:schemeClr val="tx2"/>
              </a:solidFill>
              <a:ea typeface="苹方 常规" panose="020b0300000000000000" pitchFamily="34" charset="-122"/>
            </a:endParaRPr>
          </a:p>
        </p:txBody>
      </p:sp>
      <p:sp>
        <p:nvSpPr>
          <p:cNvPr id="57" name="Rectangle 34"/>
          <p:cNvSpPr/>
          <p:nvPr/>
        </p:nvSpPr>
        <p:spPr>
          <a:xfrm>
            <a:off x="2182092" y="4762512"/>
            <a:ext cx="2049230" cy="40011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</a:rPr>
              <a:t>添加标题内容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58" name="Rectangle 26"/>
          <p:cNvSpPr/>
          <p:nvPr/>
        </p:nvSpPr>
        <p:spPr>
          <a:xfrm>
            <a:off x="4476739" y="4857763"/>
            <a:ext cx="848261" cy="84821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endParaRPr lang="en-US" sz="2800">
              <a:solidFill>
                <a:prstClr val="white"/>
              </a:solidFill>
              <a:latin typeface="DIN-BoldItalic" pitchFamily="50" charset="0"/>
            </a:endParaRPr>
          </a:p>
        </p:txBody>
      </p:sp>
      <p:sp>
        <p:nvSpPr>
          <p:cNvPr id="59" name="Rectangle 35"/>
          <p:cNvSpPr/>
          <p:nvPr/>
        </p:nvSpPr>
        <p:spPr>
          <a:xfrm>
            <a:off x="8191514" y="2190743"/>
            <a:ext cx="2497506" cy="546625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Lorem ipsum dolor sit amet, please add your text here</a:t>
            </a:r>
            <a:endParaRPr lang="zh-CN" altLang="en-US" sz="1200" spc="100">
              <a:solidFill>
                <a:schemeClr val="tx2"/>
              </a:solidFill>
              <a:ea typeface="苹方 常规" panose="020b0300000000000000" pitchFamily="34" charset="-122"/>
            </a:endParaRPr>
          </a:p>
        </p:txBody>
      </p:sp>
      <p:sp>
        <p:nvSpPr>
          <p:cNvPr id="60" name="Rectangle 36"/>
          <p:cNvSpPr/>
          <p:nvPr/>
        </p:nvSpPr>
        <p:spPr>
          <a:xfrm>
            <a:off x="8191514" y="1809740"/>
            <a:ext cx="1960404" cy="40011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</a:rPr>
              <a:t>添加标题内容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61" name="Rectangle 16"/>
          <p:cNvSpPr/>
          <p:nvPr/>
        </p:nvSpPr>
        <p:spPr>
          <a:xfrm>
            <a:off x="6858005" y="1904991"/>
            <a:ext cx="848261" cy="848219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endParaRPr lang="en-US" sz="2800">
              <a:solidFill>
                <a:prstClr val="white"/>
              </a:solidFill>
              <a:latin typeface="DIN-BoldItalic" pitchFamily="50" charset="0"/>
            </a:endParaRPr>
          </a:p>
        </p:txBody>
      </p:sp>
      <p:sp>
        <p:nvSpPr>
          <p:cNvPr id="62" name="Rectangle 37"/>
          <p:cNvSpPr/>
          <p:nvPr/>
        </p:nvSpPr>
        <p:spPr>
          <a:xfrm>
            <a:off x="8191514" y="3619503"/>
            <a:ext cx="2497506" cy="546625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1200" spc="100" smtClean="0">
                <a:solidFill>
                  <a:schemeClr val="tx2"/>
                </a:solidFill>
                <a:ea typeface="苹方 常规" panose="020b0300000000000000" pitchFamily="34" charset="-122"/>
              </a:rPr>
              <a:t>Lorem </a:t>
            </a: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ipsum dolor sit amet, please add your text </a:t>
            </a:r>
            <a:r>
              <a:rPr lang="en-US" altLang="zh-CN" sz="1200" spc="100" smtClean="0">
                <a:solidFill>
                  <a:schemeClr val="tx2"/>
                </a:solidFill>
                <a:ea typeface="苹方 常规" panose="020b0300000000000000" pitchFamily="34" charset="-122"/>
              </a:rPr>
              <a:t>her</a:t>
            </a:r>
            <a:endParaRPr lang="zh-CN" altLang="en-US" sz="1200" spc="100">
              <a:solidFill>
                <a:schemeClr val="tx2"/>
              </a:solidFill>
              <a:ea typeface="苹方 常规" panose="020b0300000000000000" pitchFamily="34" charset="-122"/>
            </a:endParaRPr>
          </a:p>
        </p:txBody>
      </p:sp>
      <p:sp>
        <p:nvSpPr>
          <p:cNvPr id="63" name="Rectangle 38"/>
          <p:cNvSpPr/>
          <p:nvPr/>
        </p:nvSpPr>
        <p:spPr>
          <a:xfrm>
            <a:off x="8191514" y="3238500"/>
            <a:ext cx="1960404" cy="40011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</a:rPr>
              <a:t>添加标题内容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64" name="Rectangle 23"/>
          <p:cNvSpPr/>
          <p:nvPr/>
        </p:nvSpPr>
        <p:spPr>
          <a:xfrm>
            <a:off x="6858005" y="3333751"/>
            <a:ext cx="848261" cy="848219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endParaRPr lang="en-US" sz="2800">
              <a:solidFill>
                <a:prstClr val="white"/>
              </a:solidFill>
              <a:latin typeface="DIN-BoldItalic" pitchFamily="50" charset="0"/>
            </a:endParaRPr>
          </a:p>
        </p:txBody>
      </p:sp>
      <p:sp>
        <p:nvSpPr>
          <p:cNvPr id="65" name="email-graph_14172"/>
          <p:cNvSpPr>
            <a:spLocks noChangeAspect="1"/>
          </p:cNvSpPr>
          <p:nvPr/>
        </p:nvSpPr>
        <p:spPr bwMode="auto">
          <a:xfrm>
            <a:off x="4652457" y="2054500"/>
            <a:ext cx="496824" cy="446094"/>
          </a:xfrm>
          <a:custGeom>
            <a:gdLst>
              <a:gd name="connsiteX0" fmla="*/ 0 w 608838"/>
              <a:gd name="connsiteY0" fmla="*/ 228420 h 546670"/>
              <a:gd name="connsiteX1" fmla="*/ 297218 w 608838"/>
              <a:gd name="connsiteY1" fmla="*/ 424992 h 546670"/>
              <a:gd name="connsiteX2" fmla="*/ 311620 w 608838"/>
              <a:gd name="connsiteY2" fmla="*/ 424992 h 546670"/>
              <a:gd name="connsiteX3" fmla="*/ 608838 w 608838"/>
              <a:gd name="connsiteY3" fmla="*/ 228514 h 546670"/>
              <a:gd name="connsiteX4" fmla="*/ 608838 w 608838"/>
              <a:gd name="connsiteY4" fmla="*/ 507543 h 546670"/>
              <a:gd name="connsiteX5" fmla="*/ 569652 w 608838"/>
              <a:gd name="connsiteY5" fmla="*/ 546670 h 546670"/>
              <a:gd name="connsiteX6" fmla="*/ 39186 w 608838"/>
              <a:gd name="connsiteY6" fmla="*/ 546670 h 546670"/>
              <a:gd name="connsiteX7" fmla="*/ 0 w 608838"/>
              <a:gd name="connsiteY7" fmla="*/ 507543 h 546670"/>
              <a:gd name="connsiteX8" fmla="*/ 139649 w 608838"/>
              <a:gd name="connsiteY8" fmla="*/ 191091 h 546670"/>
              <a:gd name="connsiteX9" fmla="*/ 227715 w 608838"/>
              <a:gd name="connsiteY9" fmla="*/ 191091 h 546670"/>
              <a:gd name="connsiteX10" fmla="*/ 227715 w 608838"/>
              <a:gd name="connsiteY10" fmla="*/ 334339 h 546670"/>
              <a:gd name="connsiteX11" fmla="*/ 139649 w 608838"/>
              <a:gd name="connsiteY11" fmla="*/ 276162 h 546670"/>
              <a:gd name="connsiteX12" fmla="*/ 260386 w 608838"/>
              <a:gd name="connsiteY12" fmla="*/ 117280 h 546670"/>
              <a:gd name="connsiteX13" fmla="*/ 348522 w 608838"/>
              <a:gd name="connsiteY13" fmla="*/ 117280 h 546670"/>
              <a:gd name="connsiteX14" fmla="*/ 348522 w 608838"/>
              <a:gd name="connsiteY14" fmla="*/ 355850 h 546670"/>
              <a:gd name="connsiteX15" fmla="*/ 304407 w 608838"/>
              <a:gd name="connsiteY15" fmla="*/ 385076 h 546670"/>
              <a:gd name="connsiteX16" fmla="*/ 260386 w 608838"/>
              <a:gd name="connsiteY16" fmla="*/ 355944 h 546670"/>
              <a:gd name="connsiteX17" fmla="*/ 381124 w 608838"/>
              <a:gd name="connsiteY17" fmla="*/ 0 h 546670"/>
              <a:gd name="connsiteX18" fmla="*/ 469260 w 608838"/>
              <a:gd name="connsiteY18" fmla="*/ 0 h 546670"/>
              <a:gd name="connsiteX19" fmla="*/ 469260 w 608838"/>
              <a:gd name="connsiteY19" fmla="*/ 276123 h 546670"/>
              <a:gd name="connsiteX20" fmla="*/ 381124 w 608838"/>
              <a:gd name="connsiteY20" fmla="*/ 334339 h 5466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08838" h="546670">
                <a:moveTo>
                  <a:pt x="0" y="228420"/>
                </a:moveTo>
                <a:lnTo>
                  <a:pt x="297218" y="424992"/>
                </a:lnTo>
                <a:lnTo>
                  <a:pt x="311620" y="424992"/>
                </a:lnTo>
                <a:lnTo>
                  <a:pt x="608838" y="228514"/>
                </a:lnTo>
                <a:lnTo>
                  <a:pt x="608838" y="507543"/>
                </a:lnTo>
                <a:cubicBezTo>
                  <a:pt x="608838" y="529021"/>
                  <a:pt x="591162" y="546670"/>
                  <a:pt x="569652" y="546670"/>
                </a:cubicBezTo>
                <a:lnTo>
                  <a:pt x="39186" y="546670"/>
                </a:lnTo>
                <a:cubicBezTo>
                  <a:pt x="17582" y="546670"/>
                  <a:pt x="0" y="529021"/>
                  <a:pt x="0" y="507543"/>
                </a:cubicBezTo>
                <a:close/>
                <a:moveTo>
                  <a:pt x="139649" y="191091"/>
                </a:moveTo>
                <a:lnTo>
                  <a:pt x="227715" y="191091"/>
                </a:lnTo>
                <a:lnTo>
                  <a:pt x="227715" y="334339"/>
                </a:lnTo>
                <a:lnTo>
                  <a:pt x="139649" y="276162"/>
                </a:lnTo>
                <a:close/>
                <a:moveTo>
                  <a:pt x="260386" y="117280"/>
                </a:moveTo>
                <a:lnTo>
                  <a:pt x="348522" y="117280"/>
                </a:lnTo>
                <a:lnTo>
                  <a:pt x="348522" y="355850"/>
                </a:lnTo>
                <a:lnTo>
                  <a:pt x="304407" y="385076"/>
                </a:lnTo>
                <a:lnTo>
                  <a:pt x="260386" y="355944"/>
                </a:lnTo>
                <a:close/>
                <a:moveTo>
                  <a:pt x="381124" y="0"/>
                </a:moveTo>
                <a:lnTo>
                  <a:pt x="469260" y="0"/>
                </a:lnTo>
                <a:lnTo>
                  <a:pt x="469260" y="276123"/>
                </a:lnTo>
                <a:lnTo>
                  <a:pt x="381124" y="334339"/>
                </a:lnTo>
                <a:close/>
              </a:path>
            </a:pathLst>
          </a:custGeom>
          <a:solidFill>
            <a:srgbClr val="F5F3F4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personal-id-card-of-a-man_47848"/>
          <p:cNvSpPr>
            <a:spLocks noChangeAspect="1"/>
          </p:cNvSpPr>
          <p:nvPr/>
        </p:nvSpPr>
        <p:spPr bwMode="auto">
          <a:xfrm>
            <a:off x="4652456" y="3565710"/>
            <a:ext cx="496825" cy="380035"/>
          </a:xfrm>
          <a:custGeom>
            <a:gdLst>
              <a:gd name="connsiteX0" fmla="*/ 361794 w 551492"/>
              <a:gd name="connsiteY0" fmla="*/ 308363 h 421851"/>
              <a:gd name="connsiteX1" fmla="*/ 530845 w 551492"/>
              <a:gd name="connsiteY1" fmla="*/ 308363 h 421851"/>
              <a:gd name="connsiteX2" fmla="*/ 551492 w 551492"/>
              <a:gd name="connsiteY2" fmla="*/ 329044 h 421851"/>
              <a:gd name="connsiteX3" fmla="*/ 551492 w 551492"/>
              <a:gd name="connsiteY3" fmla="*/ 362650 h 421851"/>
              <a:gd name="connsiteX4" fmla="*/ 530845 w 551492"/>
              <a:gd name="connsiteY4" fmla="*/ 383331 h 421851"/>
              <a:gd name="connsiteX5" fmla="*/ 378570 w 551492"/>
              <a:gd name="connsiteY5" fmla="*/ 383331 h 421851"/>
              <a:gd name="connsiteX6" fmla="*/ 378570 w 551492"/>
              <a:gd name="connsiteY6" fmla="*/ 369113 h 421851"/>
              <a:gd name="connsiteX7" fmla="*/ 361794 w 551492"/>
              <a:gd name="connsiteY7" fmla="*/ 308363 h 421851"/>
              <a:gd name="connsiteX8" fmla="*/ 313904 w 551492"/>
              <a:gd name="connsiteY8" fmla="*/ 172924 h 421851"/>
              <a:gd name="connsiteX9" fmla="*/ 530832 w 551492"/>
              <a:gd name="connsiteY9" fmla="*/ 172924 h 421851"/>
              <a:gd name="connsiteX10" fmla="*/ 551492 w 551492"/>
              <a:gd name="connsiteY10" fmla="*/ 193548 h 421851"/>
              <a:gd name="connsiteX11" fmla="*/ 551492 w 551492"/>
              <a:gd name="connsiteY11" fmla="*/ 225772 h 421851"/>
              <a:gd name="connsiteX12" fmla="*/ 530832 w 551492"/>
              <a:gd name="connsiteY12" fmla="*/ 247685 h 421851"/>
              <a:gd name="connsiteX13" fmla="*/ 271293 w 551492"/>
              <a:gd name="connsiteY13" fmla="*/ 247685 h 421851"/>
              <a:gd name="connsiteX14" fmla="*/ 271293 w 551492"/>
              <a:gd name="connsiteY14" fmla="*/ 227061 h 421851"/>
              <a:gd name="connsiteX15" fmla="*/ 272584 w 551492"/>
              <a:gd name="connsiteY15" fmla="*/ 224483 h 421851"/>
              <a:gd name="connsiteX16" fmla="*/ 313904 w 551492"/>
              <a:gd name="connsiteY16" fmla="*/ 172924 h 421851"/>
              <a:gd name="connsiteX17" fmla="*/ 281648 w 551492"/>
              <a:gd name="connsiteY17" fmla="*/ 36241 h 421851"/>
              <a:gd name="connsiteX18" fmla="*/ 530834 w 551492"/>
              <a:gd name="connsiteY18" fmla="*/ 36241 h 421851"/>
              <a:gd name="connsiteX19" fmla="*/ 551492 w 551492"/>
              <a:gd name="connsiteY19" fmla="*/ 58154 h 421851"/>
              <a:gd name="connsiteX20" fmla="*/ 551492 w 551492"/>
              <a:gd name="connsiteY20" fmla="*/ 90378 h 421851"/>
              <a:gd name="connsiteX21" fmla="*/ 530834 w 551492"/>
              <a:gd name="connsiteY21" fmla="*/ 111002 h 421851"/>
              <a:gd name="connsiteX22" fmla="*/ 308761 w 551492"/>
              <a:gd name="connsiteY22" fmla="*/ 111002 h 421851"/>
              <a:gd name="connsiteX23" fmla="*/ 295850 w 551492"/>
              <a:gd name="connsiteY23" fmla="*/ 96823 h 421851"/>
              <a:gd name="connsiteX24" fmla="*/ 281648 w 551492"/>
              <a:gd name="connsiteY24" fmla="*/ 36241 h 421851"/>
              <a:gd name="connsiteX25" fmla="*/ 176987 w 551492"/>
              <a:gd name="connsiteY25" fmla="*/ 0 h 421851"/>
              <a:gd name="connsiteX26" fmla="*/ 271294 w 551492"/>
              <a:gd name="connsiteY26" fmla="*/ 117396 h 421851"/>
              <a:gd name="connsiteX27" fmla="*/ 276461 w 551492"/>
              <a:gd name="connsiteY27" fmla="*/ 117396 h 421851"/>
              <a:gd name="connsiteX28" fmla="*/ 290672 w 551492"/>
              <a:gd name="connsiteY28" fmla="*/ 152228 h 421851"/>
              <a:gd name="connsiteX29" fmla="*/ 262251 w 551492"/>
              <a:gd name="connsiteY29" fmla="*/ 199960 h 421851"/>
              <a:gd name="connsiteX30" fmla="*/ 257083 w 551492"/>
              <a:gd name="connsiteY30" fmla="*/ 197380 h 421851"/>
              <a:gd name="connsiteX31" fmla="*/ 224786 w 551492"/>
              <a:gd name="connsiteY31" fmla="*/ 247692 h 421851"/>
              <a:gd name="connsiteX32" fmla="*/ 219619 w 551492"/>
              <a:gd name="connsiteY32" fmla="*/ 259303 h 421851"/>
              <a:gd name="connsiteX33" fmla="*/ 241581 w 551492"/>
              <a:gd name="connsiteY33" fmla="*/ 279944 h 421851"/>
              <a:gd name="connsiteX34" fmla="*/ 263543 w 551492"/>
              <a:gd name="connsiteY34" fmla="*/ 279944 h 421851"/>
              <a:gd name="connsiteX35" fmla="*/ 352682 w 551492"/>
              <a:gd name="connsiteY35" fmla="*/ 368958 h 421851"/>
              <a:gd name="connsiteX36" fmla="*/ 352682 w 551492"/>
              <a:gd name="connsiteY36" fmla="*/ 393470 h 421851"/>
              <a:gd name="connsiteX37" fmla="*/ 325553 w 551492"/>
              <a:gd name="connsiteY37" fmla="*/ 421851 h 421851"/>
              <a:gd name="connsiteX38" fmla="*/ 28421 w 551492"/>
              <a:gd name="connsiteY38" fmla="*/ 421851 h 421851"/>
              <a:gd name="connsiteX39" fmla="*/ 0 w 551492"/>
              <a:gd name="connsiteY39" fmla="*/ 393470 h 421851"/>
              <a:gd name="connsiteX40" fmla="*/ 0 w 551492"/>
              <a:gd name="connsiteY40" fmla="*/ 368958 h 421851"/>
              <a:gd name="connsiteX41" fmla="*/ 89139 w 551492"/>
              <a:gd name="connsiteY41" fmla="*/ 279944 h 421851"/>
              <a:gd name="connsiteX42" fmla="*/ 112393 w 551492"/>
              <a:gd name="connsiteY42" fmla="*/ 279944 h 421851"/>
              <a:gd name="connsiteX43" fmla="*/ 133063 w 551492"/>
              <a:gd name="connsiteY43" fmla="*/ 259303 h 421851"/>
              <a:gd name="connsiteX44" fmla="*/ 127896 w 551492"/>
              <a:gd name="connsiteY44" fmla="*/ 247692 h 421851"/>
              <a:gd name="connsiteX45" fmla="*/ 95599 w 551492"/>
              <a:gd name="connsiteY45" fmla="*/ 198670 h 421851"/>
              <a:gd name="connsiteX46" fmla="*/ 91723 w 551492"/>
              <a:gd name="connsiteY46" fmla="*/ 199960 h 421851"/>
              <a:gd name="connsiteX47" fmla="*/ 63302 w 551492"/>
              <a:gd name="connsiteY47" fmla="*/ 152228 h 421851"/>
              <a:gd name="connsiteX48" fmla="*/ 78804 w 551492"/>
              <a:gd name="connsiteY48" fmla="*/ 117396 h 421851"/>
              <a:gd name="connsiteX49" fmla="*/ 81388 w 551492"/>
              <a:gd name="connsiteY49" fmla="*/ 117396 h 421851"/>
              <a:gd name="connsiteX50" fmla="*/ 176987 w 551492"/>
              <a:gd name="connsiteY50" fmla="*/ 0 h 4218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551492" h="421850">
                <a:moveTo>
                  <a:pt x="361794" y="308363"/>
                </a:moveTo>
                <a:lnTo>
                  <a:pt x="530845" y="308363"/>
                </a:lnTo>
                <a:cubicBezTo>
                  <a:pt x="541168" y="308363"/>
                  <a:pt x="551492" y="317411"/>
                  <a:pt x="551492" y="329044"/>
                </a:cubicBezTo>
                <a:lnTo>
                  <a:pt x="551492" y="362650"/>
                </a:lnTo>
                <a:cubicBezTo>
                  <a:pt x="551492" y="374283"/>
                  <a:pt x="541168" y="383331"/>
                  <a:pt x="530845" y="383331"/>
                </a:cubicBezTo>
                <a:lnTo>
                  <a:pt x="378570" y="383331"/>
                </a:lnTo>
                <a:lnTo>
                  <a:pt x="378570" y="369113"/>
                </a:lnTo>
                <a:cubicBezTo>
                  <a:pt x="378570" y="347140"/>
                  <a:pt x="372118" y="326459"/>
                  <a:pt x="361794" y="308363"/>
                </a:cubicBezTo>
                <a:close/>
                <a:moveTo>
                  <a:pt x="313904" y="172924"/>
                </a:moveTo>
                <a:lnTo>
                  <a:pt x="530832" y="172924"/>
                </a:lnTo>
                <a:cubicBezTo>
                  <a:pt x="541162" y="172924"/>
                  <a:pt x="551492" y="181947"/>
                  <a:pt x="551492" y="193548"/>
                </a:cubicBezTo>
                <a:lnTo>
                  <a:pt x="551492" y="225772"/>
                </a:lnTo>
                <a:cubicBezTo>
                  <a:pt x="551492" y="237373"/>
                  <a:pt x="541162" y="247685"/>
                  <a:pt x="530832" y="247685"/>
                </a:cubicBezTo>
                <a:lnTo>
                  <a:pt x="271293" y="247685"/>
                </a:lnTo>
                <a:lnTo>
                  <a:pt x="271293" y="227061"/>
                </a:lnTo>
                <a:cubicBezTo>
                  <a:pt x="271293" y="225772"/>
                  <a:pt x="272584" y="225772"/>
                  <a:pt x="272584" y="224483"/>
                </a:cubicBezTo>
                <a:cubicBezTo>
                  <a:pt x="293244" y="218038"/>
                  <a:pt x="307448" y="194837"/>
                  <a:pt x="313904" y="172924"/>
                </a:cubicBezTo>
                <a:close/>
                <a:moveTo>
                  <a:pt x="281648" y="36241"/>
                </a:moveTo>
                <a:lnTo>
                  <a:pt x="530834" y="36241"/>
                </a:lnTo>
                <a:cubicBezTo>
                  <a:pt x="541163" y="36241"/>
                  <a:pt x="551492" y="46553"/>
                  <a:pt x="551492" y="58154"/>
                </a:cubicBezTo>
                <a:lnTo>
                  <a:pt x="551492" y="90378"/>
                </a:lnTo>
                <a:cubicBezTo>
                  <a:pt x="551492" y="101979"/>
                  <a:pt x="541163" y="111002"/>
                  <a:pt x="530834" y="111002"/>
                </a:cubicBezTo>
                <a:lnTo>
                  <a:pt x="308761" y="111002"/>
                </a:lnTo>
                <a:cubicBezTo>
                  <a:pt x="304888" y="104557"/>
                  <a:pt x="301015" y="99401"/>
                  <a:pt x="295850" y="96823"/>
                </a:cubicBezTo>
                <a:cubicBezTo>
                  <a:pt x="293268" y="72333"/>
                  <a:pt x="288104" y="52998"/>
                  <a:pt x="281648" y="36241"/>
                </a:cubicBezTo>
                <a:close/>
                <a:moveTo>
                  <a:pt x="176987" y="0"/>
                </a:moveTo>
                <a:cubicBezTo>
                  <a:pt x="257083" y="0"/>
                  <a:pt x="270002" y="64503"/>
                  <a:pt x="271294" y="117396"/>
                </a:cubicBezTo>
                <a:cubicBezTo>
                  <a:pt x="272586" y="117396"/>
                  <a:pt x="273878" y="117396"/>
                  <a:pt x="276461" y="117396"/>
                </a:cubicBezTo>
                <a:cubicBezTo>
                  <a:pt x="289380" y="117396"/>
                  <a:pt x="290672" y="132877"/>
                  <a:pt x="290672" y="152228"/>
                </a:cubicBezTo>
                <a:cubicBezTo>
                  <a:pt x="290672" y="171579"/>
                  <a:pt x="275169" y="199960"/>
                  <a:pt x="262251" y="199960"/>
                </a:cubicBezTo>
                <a:cubicBezTo>
                  <a:pt x="260959" y="199960"/>
                  <a:pt x="258375" y="198670"/>
                  <a:pt x="257083" y="197380"/>
                </a:cubicBezTo>
                <a:cubicBezTo>
                  <a:pt x="249332" y="216731"/>
                  <a:pt x="237705" y="233502"/>
                  <a:pt x="224786" y="247692"/>
                </a:cubicBezTo>
                <a:cubicBezTo>
                  <a:pt x="220911" y="250272"/>
                  <a:pt x="219619" y="254143"/>
                  <a:pt x="219619" y="259303"/>
                </a:cubicBezTo>
                <a:cubicBezTo>
                  <a:pt x="219619" y="270913"/>
                  <a:pt x="228662" y="279944"/>
                  <a:pt x="241581" y="279944"/>
                </a:cubicBezTo>
                <a:lnTo>
                  <a:pt x="263543" y="279944"/>
                </a:lnTo>
                <a:cubicBezTo>
                  <a:pt x="312634" y="279944"/>
                  <a:pt x="352682" y="319936"/>
                  <a:pt x="352682" y="368958"/>
                </a:cubicBezTo>
                <a:lnTo>
                  <a:pt x="352682" y="393470"/>
                </a:lnTo>
                <a:cubicBezTo>
                  <a:pt x="352682" y="408950"/>
                  <a:pt x="341055" y="421851"/>
                  <a:pt x="325553" y="421851"/>
                </a:cubicBezTo>
                <a:lnTo>
                  <a:pt x="28421" y="421851"/>
                </a:lnTo>
                <a:cubicBezTo>
                  <a:pt x="12919" y="421851"/>
                  <a:pt x="0" y="408950"/>
                  <a:pt x="0" y="393470"/>
                </a:cubicBezTo>
                <a:lnTo>
                  <a:pt x="0" y="368958"/>
                </a:lnTo>
                <a:cubicBezTo>
                  <a:pt x="0" y="319936"/>
                  <a:pt x="40048" y="279944"/>
                  <a:pt x="89139" y="279944"/>
                </a:cubicBezTo>
                <a:lnTo>
                  <a:pt x="112393" y="279944"/>
                </a:lnTo>
                <a:cubicBezTo>
                  <a:pt x="124020" y="279944"/>
                  <a:pt x="133063" y="270913"/>
                  <a:pt x="133063" y="259303"/>
                </a:cubicBezTo>
                <a:cubicBezTo>
                  <a:pt x="133063" y="254143"/>
                  <a:pt x="131771" y="250272"/>
                  <a:pt x="127896" y="247692"/>
                </a:cubicBezTo>
                <a:cubicBezTo>
                  <a:pt x="114977" y="234792"/>
                  <a:pt x="104642" y="216731"/>
                  <a:pt x="95599" y="198670"/>
                </a:cubicBezTo>
                <a:cubicBezTo>
                  <a:pt x="94307" y="199960"/>
                  <a:pt x="93015" y="199960"/>
                  <a:pt x="91723" y="199960"/>
                </a:cubicBezTo>
                <a:cubicBezTo>
                  <a:pt x="78804" y="199960"/>
                  <a:pt x="63302" y="171579"/>
                  <a:pt x="63302" y="152228"/>
                </a:cubicBezTo>
                <a:cubicBezTo>
                  <a:pt x="63302" y="132877"/>
                  <a:pt x="65886" y="117396"/>
                  <a:pt x="78804" y="117396"/>
                </a:cubicBezTo>
                <a:cubicBezTo>
                  <a:pt x="80096" y="117396"/>
                  <a:pt x="80096" y="117396"/>
                  <a:pt x="81388" y="117396"/>
                </a:cubicBezTo>
                <a:cubicBezTo>
                  <a:pt x="82680" y="64503"/>
                  <a:pt x="93015" y="0"/>
                  <a:pt x="176987" y="0"/>
                </a:cubicBezTo>
                <a:close/>
              </a:path>
            </a:pathLst>
          </a:custGeom>
          <a:solidFill>
            <a:srgbClr val="F5F3F4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circular-pie-graph_14858"/>
          <p:cNvSpPr>
            <a:spLocks noChangeAspect="1"/>
          </p:cNvSpPr>
          <p:nvPr/>
        </p:nvSpPr>
        <p:spPr bwMode="auto">
          <a:xfrm>
            <a:off x="7015560" y="2080686"/>
            <a:ext cx="492966" cy="496825"/>
          </a:xfrm>
          <a:custGeom>
            <a:gdLst>
              <a:gd name="connsiteX0" fmla="*/ 334771 w 585718"/>
              <a:gd name="connsiteY0" fmla="*/ 31317 h 590304"/>
              <a:gd name="connsiteX1" fmla="*/ 334771 w 585718"/>
              <a:gd name="connsiteY1" fmla="*/ 229350 h 590304"/>
              <a:gd name="connsiteX2" fmla="*/ 468548 w 585718"/>
              <a:gd name="connsiteY2" fmla="*/ 77371 h 590304"/>
              <a:gd name="connsiteX3" fmla="*/ 334771 w 585718"/>
              <a:gd name="connsiteY3" fmla="*/ 31317 h 590304"/>
              <a:gd name="connsiteX4" fmla="*/ 281319 w 585718"/>
              <a:gd name="connsiteY4" fmla="*/ 29441 h 590304"/>
              <a:gd name="connsiteX5" fmla="*/ 281319 w 585718"/>
              <a:gd name="connsiteY5" fmla="*/ 309412 h 590304"/>
              <a:gd name="connsiteX6" fmla="*/ 562638 w 585718"/>
              <a:gd name="connsiteY6" fmla="*/ 309412 h 590304"/>
              <a:gd name="connsiteX7" fmla="*/ 281319 w 585718"/>
              <a:gd name="connsiteY7" fmla="*/ 590304 h 590304"/>
              <a:gd name="connsiteX8" fmla="*/ 0 w 585718"/>
              <a:gd name="connsiteY8" fmla="*/ 309412 h 590304"/>
              <a:gd name="connsiteX9" fmla="*/ 281319 w 585718"/>
              <a:gd name="connsiteY9" fmla="*/ 29441 h 590304"/>
              <a:gd name="connsiteX10" fmla="*/ 319087 w 585718"/>
              <a:gd name="connsiteY10" fmla="*/ 0 h 590304"/>
              <a:gd name="connsiteX11" fmla="*/ 499916 w 585718"/>
              <a:gd name="connsiteY11" fmla="*/ 61713 h 590304"/>
              <a:gd name="connsiteX12" fmla="*/ 499916 w 585718"/>
              <a:gd name="connsiteY12" fmla="*/ 62634 h 590304"/>
              <a:gd name="connsiteX13" fmla="*/ 500839 w 585718"/>
              <a:gd name="connsiteY13" fmla="*/ 62634 h 590304"/>
              <a:gd name="connsiteX14" fmla="*/ 501761 w 585718"/>
              <a:gd name="connsiteY14" fmla="*/ 63555 h 590304"/>
              <a:gd name="connsiteX15" fmla="*/ 501761 w 585718"/>
              <a:gd name="connsiteY15" fmla="*/ 64476 h 590304"/>
              <a:gd name="connsiteX16" fmla="*/ 585718 w 585718"/>
              <a:gd name="connsiteY16" fmla="*/ 269878 h 590304"/>
              <a:gd name="connsiteX17" fmla="*/ 570034 w 585718"/>
              <a:gd name="connsiteY17" fmla="*/ 285536 h 590304"/>
              <a:gd name="connsiteX18" fmla="*/ 320932 w 585718"/>
              <a:gd name="connsiteY18" fmla="*/ 285536 h 590304"/>
              <a:gd name="connsiteX19" fmla="*/ 320009 w 585718"/>
              <a:gd name="connsiteY19" fmla="*/ 285536 h 590304"/>
              <a:gd name="connsiteX20" fmla="*/ 319087 w 585718"/>
              <a:gd name="connsiteY20" fmla="*/ 285536 h 590304"/>
              <a:gd name="connsiteX21" fmla="*/ 313551 w 585718"/>
              <a:gd name="connsiteY21" fmla="*/ 284615 h 590304"/>
              <a:gd name="connsiteX22" fmla="*/ 304325 w 585718"/>
              <a:gd name="connsiteY22" fmla="*/ 269878 h 590304"/>
              <a:gd name="connsiteX23" fmla="*/ 304325 w 585718"/>
              <a:gd name="connsiteY23" fmla="*/ 15658 h 590304"/>
              <a:gd name="connsiteX24" fmla="*/ 319087 w 585718"/>
              <a:gd name="connsiteY24" fmla="*/ 0 h 5903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585718" h="590304">
                <a:moveTo>
                  <a:pt x="334771" y="31317"/>
                </a:moveTo>
                <a:lnTo>
                  <a:pt x="334771" y="229350"/>
                </a:lnTo>
                <a:lnTo>
                  <a:pt x="468548" y="77371"/>
                </a:lnTo>
                <a:cubicBezTo>
                  <a:pt x="428876" y="48817"/>
                  <a:pt x="383669" y="34080"/>
                  <a:pt x="334771" y="31317"/>
                </a:cubicBezTo>
                <a:close/>
                <a:moveTo>
                  <a:pt x="281319" y="29441"/>
                </a:moveTo>
                <a:lnTo>
                  <a:pt x="281319" y="309412"/>
                </a:lnTo>
                <a:lnTo>
                  <a:pt x="562638" y="309412"/>
                </a:lnTo>
                <a:cubicBezTo>
                  <a:pt x="562638" y="465054"/>
                  <a:pt x="436275" y="590304"/>
                  <a:pt x="281319" y="590304"/>
                </a:cubicBezTo>
                <a:cubicBezTo>
                  <a:pt x="126363" y="590304"/>
                  <a:pt x="0" y="465054"/>
                  <a:pt x="0" y="309412"/>
                </a:cubicBezTo>
                <a:cubicBezTo>
                  <a:pt x="0" y="154691"/>
                  <a:pt x="126363" y="29441"/>
                  <a:pt x="281319" y="29441"/>
                </a:cubicBezTo>
                <a:close/>
                <a:moveTo>
                  <a:pt x="319087" y="0"/>
                </a:moveTo>
                <a:cubicBezTo>
                  <a:pt x="387359" y="0"/>
                  <a:pt x="447328" y="21185"/>
                  <a:pt x="499916" y="61713"/>
                </a:cubicBezTo>
                <a:cubicBezTo>
                  <a:pt x="499916" y="61713"/>
                  <a:pt x="499916" y="61713"/>
                  <a:pt x="499916" y="62634"/>
                </a:cubicBezTo>
                <a:cubicBezTo>
                  <a:pt x="499916" y="62634"/>
                  <a:pt x="499916" y="62634"/>
                  <a:pt x="500839" y="62634"/>
                </a:cubicBezTo>
                <a:cubicBezTo>
                  <a:pt x="500839" y="62634"/>
                  <a:pt x="500839" y="63555"/>
                  <a:pt x="501761" y="63555"/>
                </a:cubicBezTo>
                <a:cubicBezTo>
                  <a:pt x="501761" y="63555"/>
                  <a:pt x="501761" y="63555"/>
                  <a:pt x="501761" y="64476"/>
                </a:cubicBezTo>
                <a:cubicBezTo>
                  <a:pt x="556195" y="119741"/>
                  <a:pt x="585718" y="192507"/>
                  <a:pt x="585718" y="269878"/>
                </a:cubicBezTo>
                <a:cubicBezTo>
                  <a:pt x="585718" y="278167"/>
                  <a:pt x="578337" y="285536"/>
                  <a:pt x="570034" y="285536"/>
                </a:cubicBezTo>
                <a:lnTo>
                  <a:pt x="320932" y="285536"/>
                </a:lnTo>
                <a:cubicBezTo>
                  <a:pt x="320932" y="285536"/>
                  <a:pt x="320932" y="285536"/>
                  <a:pt x="320009" y="285536"/>
                </a:cubicBezTo>
                <a:cubicBezTo>
                  <a:pt x="320009" y="285536"/>
                  <a:pt x="320009" y="285536"/>
                  <a:pt x="319087" y="285536"/>
                </a:cubicBezTo>
                <a:cubicBezTo>
                  <a:pt x="317241" y="285536"/>
                  <a:pt x="315396" y="284615"/>
                  <a:pt x="313551" y="284615"/>
                </a:cubicBezTo>
                <a:cubicBezTo>
                  <a:pt x="308015" y="281852"/>
                  <a:pt x="304325" y="276325"/>
                  <a:pt x="304325" y="269878"/>
                </a:cubicBezTo>
                <a:lnTo>
                  <a:pt x="304325" y="15658"/>
                </a:lnTo>
                <a:cubicBezTo>
                  <a:pt x="304325" y="6448"/>
                  <a:pt x="310783" y="0"/>
                  <a:pt x="319087" y="0"/>
                </a:cubicBezTo>
                <a:close/>
              </a:path>
            </a:pathLst>
          </a:custGeom>
          <a:solidFill>
            <a:srgbClr val="F5F3F4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rocket-hitting-target_66569"/>
          <p:cNvSpPr>
            <a:spLocks noChangeAspect="1"/>
          </p:cNvSpPr>
          <p:nvPr/>
        </p:nvSpPr>
        <p:spPr bwMode="auto">
          <a:xfrm>
            <a:off x="7033779" y="3507314"/>
            <a:ext cx="496711" cy="496825"/>
          </a:xfrm>
          <a:custGeom>
            <a:gdLst>
              <a:gd name="connsiteX0" fmla="*/ 180553 w 577502"/>
              <a:gd name="connsiteY0" fmla="*/ 192679 h 577634"/>
              <a:gd name="connsiteX1" fmla="*/ 253429 w 577502"/>
              <a:gd name="connsiteY1" fmla="*/ 218460 h 577634"/>
              <a:gd name="connsiteX2" fmla="*/ 229445 w 577502"/>
              <a:gd name="connsiteY2" fmla="*/ 301325 h 577634"/>
              <a:gd name="connsiteX3" fmla="*/ 242359 w 577502"/>
              <a:gd name="connsiteY3" fmla="*/ 334471 h 577634"/>
              <a:gd name="connsiteX4" fmla="*/ 275569 w 577502"/>
              <a:gd name="connsiteY4" fmla="*/ 347361 h 577634"/>
              <a:gd name="connsiteX5" fmla="*/ 359516 w 577502"/>
              <a:gd name="connsiteY5" fmla="*/ 323422 h 577634"/>
              <a:gd name="connsiteX6" fmla="*/ 374276 w 577502"/>
              <a:gd name="connsiteY6" fmla="*/ 351044 h 577634"/>
              <a:gd name="connsiteX7" fmla="*/ 369663 w 577502"/>
              <a:gd name="connsiteY7" fmla="*/ 437593 h 577634"/>
              <a:gd name="connsiteX8" fmla="*/ 329074 w 577502"/>
              <a:gd name="connsiteY8" fmla="*/ 452324 h 577634"/>
              <a:gd name="connsiteX9" fmla="*/ 197158 w 577502"/>
              <a:gd name="connsiteY9" fmla="*/ 379587 h 577634"/>
              <a:gd name="connsiteX10" fmla="*/ 135351 w 577502"/>
              <a:gd name="connsiteY10" fmla="*/ 293959 h 577634"/>
              <a:gd name="connsiteX11" fmla="*/ 139963 w 577502"/>
              <a:gd name="connsiteY11" fmla="*/ 207411 h 577634"/>
              <a:gd name="connsiteX12" fmla="*/ 180553 w 577502"/>
              <a:gd name="connsiteY12" fmla="*/ 192679 h 577634"/>
              <a:gd name="connsiteX13" fmla="*/ 130721 w 577502"/>
              <a:gd name="connsiteY13" fmla="*/ 88673 h 577634"/>
              <a:gd name="connsiteX14" fmla="*/ 302304 w 577502"/>
              <a:gd name="connsiteY14" fmla="*/ 151290 h 577634"/>
              <a:gd name="connsiteX15" fmla="*/ 299536 w 577502"/>
              <a:gd name="connsiteY15" fmla="*/ 154973 h 577634"/>
              <a:gd name="connsiteX16" fmla="*/ 265404 w 577502"/>
              <a:gd name="connsiteY16" fmla="*/ 197331 h 577634"/>
              <a:gd name="connsiteX17" fmla="*/ 130721 w 577502"/>
              <a:gd name="connsiteY17" fmla="*/ 147606 h 577634"/>
              <a:gd name="connsiteX18" fmla="*/ 77217 w 577502"/>
              <a:gd name="connsiteY18" fmla="*/ 166023 h 577634"/>
              <a:gd name="connsiteX19" fmla="*/ 161163 w 577502"/>
              <a:gd name="connsiteY19" fmla="*/ 416489 h 577634"/>
              <a:gd name="connsiteX20" fmla="*/ 358575 w 577502"/>
              <a:gd name="connsiteY20" fmla="*/ 518701 h 577634"/>
              <a:gd name="connsiteX21" fmla="*/ 411157 w 577502"/>
              <a:gd name="connsiteY21" fmla="*/ 500284 h 577634"/>
              <a:gd name="connsiteX22" fmla="*/ 423149 w 577502"/>
              <a:gd name="connsiteY22" fmla="*/ 399914 h 577634"/>
              <a:gd name="connsiteX23" fmla="*/ 379793 w 577502"/>
              <a:gd name="connsiteY23" fmla="*/ 312435 h 577634"/>
              <a:gd name="connsiteX24" fmla="*/ 423149 w 577502"/>
              <a:gd name="connsiteY24" fmla="*/ 278364 h 577634"/>
              <a:gd name="connsiteX25" fmla="*/ 425917 w 577502"/>
              <a:gd name="connsiteY25" fmla="*/ 274681 h 577634"/>
              <a:gd name="connsiteX26" fmla="*/ 479421 w 577502"/>
              <a:gd name="connsiteY26" fmla="*/ 384260 h 577634"/>
              <a:gd name="connsiteX27" fmla="*/ 453591 w 577502"/>
              <a:gd name="connsiteY27" fmla="*/ 541722 h 577634"/>
              <a:gd name="connsiteX28" fmla="*/ 358575 w 577502"/>
              <a:gd name="connsiteY28" fmla="*/ 577634 h 577634"/>
              <a:gd name="connsiteX29" fmla="*/ 118728 w 577502"/>
              <a:gd name="connsiteY29" fmla="*/ 457926 h 577634"/>
              <a:gd name="connsiteX30" fmla="*/ 35705 w 577502"/>
              <a:gd name="connsiteY30" fmla="*/ 124586 h 577634"/>
              <a:gd name="connsiteX31" fmla="*/ 130721 w 577502"/>
              <a:gd name="connsiteY31" fmla="*/ 88673 h 577634"/>
              <a:gd name="connsiteX32" fmla="*/ 483094 w 577502"/>
              <a:gd name="connsiteY32" fmla="*/ 235 h 577634"/>
              <a:gd name="connsiteX33" fmla="*/ 493240 w 577502"/>
              <a:gd name="connsiteY33" fmla="*/ 10361 h 577634"/>
              <a:gd name="connsiteX34" fmla="*/ 510764 w 577502"/>
              <a:gd name="connsiteY34" fmla="*/ 66518 h 577634"/>
              <a:gd name="connsiteX35" fmla="*/ 567025 w 577502"/>
              <a:gd name="connsiteY35" fmla="*/ 84009 h 577634"/>
              <a:gd name="connsiteX36" fmla="*/ 577170 w 577502"/>
              <a:gd name="connsiteY36" fmla="*/ 95056 h 577634"/>
              <a:gd name="connsiteX37" fmla="*/ 573481 w 577502"/>
              <a:gd name="connsiteY37" fmla="*/ 108865 h 577634"/>
              <a:gd name="connsiteX38" fmla="*/ 521831 w 577502"/>
              <a:gd name="connsiteY38" fmla="*/ 160419 h 577634"/>
              <a:gd name="connsiteX39" fmla="*/ 508919 w 577502"/>
              <a:gd name="connsiteY39" fmla="*/ 164101 h 577634"/>
              <a:gd name="connsiteX40" fmla="*/ 476638 w 577502"/>
              <a:gd name="connsiteY40" fmla="*/ 157657 h 577634"/>
              <a:gd name="connsiteX41" fmla="*/ 401931 w 577502"/>
              <a:gd name="connsiteY41" fmla="*/ 257082 h 577634"/>
              <a:gd name="connsiteX42" fmla="*/ 274653 w 577502"/>
              <a:gd name="connsiteY42" fmla="*/ 317841 h 577634"/>
              <a:gd name="connsiteX43" fmla="*/ 263585 w 577502"/>
              <a:gd name="connsiteY43" fmla="*/ 314159 h 577634"/>
              <a:gd name="connsiteX44" fmla="*/ 258973 w 577502"/>
              <a:gd name="connsiteY44" fmla="*/ 303112 h 577634"/>
              <a:gd name="connsiteX45" fmla="*/ 319846 w 577502"/>
              <a:gd name="connsiteY45" fmla="*/ 176069 h 577634"/>
              <a:gd name="connsiteX46" fmla="*/ 420377 w 577502"/>
              <a:gd name="connsiteY46" fmla="*/ 101501 h 577634"/>
              <a:gd name="connsiteX47" fmla="*/ 413921 w 577502"/>
              <a:gd name="connsiteY47" fmla="*/ 69280 h 577634"/>
              <a:gd name="connsiteX48" fmla="*/ 417610 w 577502"/>
              <a:gd name="connsiteY48" fmla="*/ 55471 h 577634"/>
              <a:gd name="connsiteX49" fmla="*/ 469260 w 577502"/>
              <a:gd name="connsiteY49" fmla="*/ 4838 h 577634"/>
              <a:gd name="connsiteX50" fmla="*/ 483094 w 577502"/>
              <a:gd name="connsiteY50" fmla="*/ 235 h 577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577502" h="577634">
                <a:moveTo>
                  <a:pt x="180553" y="192679"/>
                </a:moveTo>
                <a:cubicBezTo>
                  <a:pt x="201770" y="192679"/>
                  <a:pt x="226677" y="201887"/>
                  <a:pt x="253429" y="218460"/>
                </a:cubicBezTo>
                <a:cubicBezTo>
                  <a:pt x="231290" y="262654"/>
                  <a:pt x="229445" y="299484"/>
                  <a:pt x="229445" y="301325"/>
                </a:cubicBezTo>
                <a:cubicBezTo>
                  <a:pt x="229445" y="314215"/>
                  <a:pt x="234057" y="326185"/>
                  <a:pt x="242359" y="334471"/>
                </a:cubicBezTo>
                <a:cubicBezTo>
                  <a:pt x="251584" y="343678"/>
                  <a:pt x="263577" y="348282"/>
                  <a:pt x="275569" y="347361"/>
                </a:cubicBezTo>
                <a:cubicBezTo>
                  <a:pt x="278337" y="347361"/>
                  <a:pt x="315236" y="345520"/>
                  <a:pt x="359516" y="323422"/>
                </a:cubicBezTo>
                <a:cubicBezTo>
                  <a:pt x="365051" y="332630"/>
                  <a:pt x="370586" y="341837"/>
                  <a:pt x="374276" y="351044"/>
                </a:cubicBezTo>
                <a:cubicBezTo>
                  <a:pt x="396415" y="400764"/>
                  <a:pt x="380733" y="426544"/>
                  <a:pt x="369663" y="437593"/>
                </a:cubicBezTo>
                <a:cubicBezTo>
                  <a:pt x="362283" y="444038"/>
                  <a:pt x="350291" y="452324"/>
                  <a:pt x="329074" y="452324"/>
                </a:cubicBezTo>
                <a:cubicBezTo>
                  <a:pt x="293097" y="452324"/>
                  <a:pt x="242359" y="424702"/>
                  <a:pt x="197158" y="379587"/>
                </a:cubicBezTo>
                <a:cubicBezTo>
                  <a:pt x="169483" y="351965"/>
                  <a:pt x="147343" y="321581"/>
                  <a:pt x="135351" y="293959"/>
                </a:cubicBezTo>
                <a:cubicBezTo>
                  <a:pt x="114134" y="244240"/>
                  <a:pt x="128894" y="218460"/>
                  <a:pt x="139963" y="207411"/>
                </a:cubicBezTo>
                <a:cubicBezTo>
                  <a:pt x="147343" y="200966"/>
                  <a:pt x="160258" y="192679"/>
                  <a:pt x="180553" y="192679"/>
                </a:cubicBezTo>
                <a:close/>
                <a:moveTo>
                  <a:pt x="130721" y="88673"/>
                </a:moveTo>
                <a:cubicBezTo>
                  <a:pt x="184225" y="88673"/>
                  <a:pt x="245109" y="111694"/>
                  <a:pt x="302304" y="151290"/>
                </a:cubicBezTo>
                <a:cubicBezTo>
                  <a:pt x="301381" y="153131"/>
                  <a:pt x="300459" y="154052"/>
                  <a:pt x="299536" y="154973"/>
                </a:cubicBezTo>
                <a:cubicBezTo>
                  <a:pt x="284776" y="168786"/>
                  <a:pt x="274629" y="183519"/>
                  <a:pt x="265404" y="197331"/>
                </a:cubicBezTo>
                <a:cubicBezTo>
                  <a:pt x="218357" y="166023"/>
                  <a:pt x="170388" y="147606"/>
                  <a:pt x="130721" y="147606"/>
                </a:cubicBezTo>
                <a:cubicBezTo>
                  <a:pt x="107659" y="147606"/>
                  <a:pt x="89209" y="154052"/>
                  <a:pt x="77217" y="166023"/>
                </a:cubicBezTo>
                <a:cubicBezTo>
                  <a:pt x="37550" y="205619"/>
                  <a:pt x="62457" y="317960"/>
                  <a:pt x="161163" y="416489"/>
                </a:cubicBezTo>
                <a:cubicBezTo>
                  <a:pt x="223892" y="479105"/>
                  <a:pt x="299536" y="518701"/>
                  <a:pt x="358575" y="518701"/>
                </a:cubicBezTo>
                <a:cubicBezTo>
                  <a:pt x="381637" y="518701"/>
                  <a:pt x="399165" y="512255"/>
                  <a:pt x="411157" y="500284"/>
                </a:cubicBezTo>
                <a:cubicBezTo>
                  <a:pt x="431452" y="480026"/>
                  <a:pt x="435142" y="444114"/>
                  <a:pt x="423149" y="399914"/>
                </a:cubicBezTo>
                <a:cubicBezTo>
                  <a:pt x="414847" y="371368"/>
                  <a:pt x="400087" y="340981"/>
                  <a:pt x="379793" y="312435"/>
                </a:cubicBezTo>
                <a:cubicBezTo>
                  <a:pt x="394552" y="303227"/>
                  <a:pt x="408390" y="292177"/>
                  <a:pt x="423149" y="278364"/>
                </a:cubicBezTo>
                <a:cubicBezTo>
                  <a:pt x="424072" y="277443"/>
                  <a:pt x="424994" y="276523"/>
                  <a:pt x="425917" y="274681"/>
                </a:cubicBezTo>
                <a:cubicBezTo>
                  <a:pt x="450824" y="310593"/>
                  <a:pt x="469274" y="347427"/>
                  <a:pt x="479421" y="384260"/>
                </a:cubicBezTo>
                <a:cubicBezTo>
                  <a:pt x="498793" y="449639"/>
                  <a:pt x="489568" y="505809"/>
                  <a:pt x="453591" y="541722"/>
                </a:cubicBezTo>
                <a:cubicBezTo>
                  <a:pt x="429607" y="564743"/>
                  <a:pt x="397320" y="577634"/>
                  <a:pt x="358575" y="577634"/>
                </a:cubicBezTo>
                <a:cubicBezTo>
                  <a:pt x="282931" y="577634"/>
                  <a:pt x="193450" y="532514"/>
                  <a:pt x="118728" y="457926"/>
                </a:cubicBezTo>
                <a:cubicBezTo>
                  <a:pt x="1573" y="340981"/>
                  <a:pt x="-34404" y="194569"/>
                  <a:pt x="35705" y="124586"/>
                </a:cubicBezTo>
                <a:cubicBezTo>
                  <a:pt x="58767" y="101565"/>
                  <a:pt x="91976" y="88673"/>
                  <a:pt x="130721" y="88673"/>
                </a:cubicBezTo>
                <a:close/>
                <a:moveTo>
                  <a:pt x="483094" y="235"/>
                </a:moveTo>
                <a:cubicBezTo>
                  <a:pt x="487706" y="2076"/>
                  <a:pt x="492317" y="5758"/>
                  <a:pt x="493240" y="10361"/>
                </a:cubicBezTo>
                <a:lnTo>
                  <a:pt x="510764" y="66518"/>
                </a:lnTo>
                <a:lnTo>
                  <a:pt x="567025" y="84009"/>
                </a:lnTo>
                <a:cubicBezTo>
                  <a:pt x="572558" y="85850"/>
                  <a:pt x="576248" y="89533"/>
                  <a:pt x="577170" y="95056"/>
                </a:cubicBezTo>
                <a:cubicBezTo>
                  <a:pt x="578092" y="99659"/>
                  <a:pt x="577170" y="105183"/>
                  <a:pt x="573481" y="108865"/>
                </a:cubicBezTo>
                <a:lnTo>
                  <a:pt x="521831" y="160419"/>
                </a:lnTo>
                <a:cubicBezTo>
                  <a:pt x="519064" y="163181"/>
                  <a:pt x="513531" y="165022"/>
                  <a:pt x="508919" y="164101"/>
                </a:cubicBezTo>
                <a:lnTo>
                  <a:pt x="476638" y="157657"/>
                </a:lnTo>
                <a:cubicBezTo>
                  <a:pt x="461881" y="187116"/>
                  <a:pt x="434212" y="224861"/>
                  <a:pt x="401931" y="257082"/>
                </a:cubicBezTo>
                <a:cubicBezTo>
                  <a:pt x="344748" y="314159"/>
                  <a:pt x="277419" y="317841"/>
                  <a:pt x="274653" y="317841"/>
                </a:cubicBezTo>
                <a:cubicBezTo>
                  <a:pt x="270041" y="317841"/>
                  <a:pt x="266352" y="316921"/>
                  <a:pt x="263585" y="314159"/>
                </a:cubicBezTo>
                <a:cubicBezTo>
                  <a:pt x="260818" y="310476"/>
                  <a:pt x="258973" y="306794"/>
                  <a:pt x="258973" y="303112"/>
                </a:cubicBezTo>
                <a:cubicBezTo>
                  <a:pt x="258973" y="300350"/>
                  <a:pt x="262662" y="233146"/>
                  <a:pt x="319846" y="176069"/>
                </a:cubicBezTo>
                <a:cubicBezTo>
                  <a:pt x="352126" y="143848"/>
                  <a:pt x="389941" y="115310"/>
                  <a:pt x="420377" y="101501"/>
                </a:cubicBezTo>
                <a:lnTo>
                  <a:pt x="413921" y="69280"/>
                </a:lnTo>
                <a:cubicBezTo>
                  <a:pt x="412999" y="63756"/>
                  <a:pt x="413921" y="59153"/>
                  <a:pt x="417610" y="55471"/>
                </a:cubicBezTo>
                <a:lnTo>
                  <a:pt x="469260" y="4838"/>
                </a:lnTo>
                <a:cubicBezTo>
                  <a:pt x="472949" y="1155"/>
                  <a:pt x="477561" y="-686"/>
                  <a:pt x="483094" y="235"/>
                </a:cubicBezTo>
                <a:close/>
              </a:path>
            </a:pathLst>
          </a:custGeom>
          <a:solidFill>
            <a:srgbClr val="F5F3F4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pyramid-chart_64746"/>
          <p:cNvSpPr>
            <a:spLocks noChangeAspect="1"/>
          </p:cNvSpPr>
          <p:nvPr/>
        </p:nvSpPr>
        <p:spPr bwMode="auto">
          <a:xfrm>
            <a:off x="7040035" y="5032684"/>
            <a:ext cx="493747" cy="496825"/>
          </a:xfrm>
          <a:custGeom>
            <a:gdLst>
              <a:gd name="connsiteX0" fmla="*/ 71397 w 599947"/>
              <a:gd name="connsiteY0" fmla="*/ 336103 h 603687"/>
              <a:gd name="connsiteX1" fmla="*/ 299914 w 599947"/>
              <a:gd name="connsiteY1" fmla="*/ 451272 h 603687"/>
              <a:gd name="connsiteX2" fmla="*/ 528432 w 599947"/>
              <a:gd name="connsiteY2" fmla="*/ 336103 h 603687"/>
              <a:gd name="connsiteX3" fmla="*/ 599947 w 599947"/>
              <a:gd name="connsiteY3" fmla="*/ 431289 h 603687"/>
              <a:gd name="connsiteX4" fmla="*/ 299914 w 599947"/>
              <a:gd name="connsiteY4" fmla="*/ 603687 h 603687"/>
              <a:gd name="connsiteX5" fmla="*/ 0 w 599947"/>
              <a:gd name="connsiteY5" fmla="*/ 431289 h 603687"/>
              <a:gd name="connsiteX6" fmla="*/ 175572 w 599947"/>
              <a:gd name="connsiteY6" fmla="*/ 181494 h 603687"/>
              <a:gd name="connsiteX7" fmla="*/ 299879 w 599947"/>
              <a:gd name="connsiteY7" fmla="*/ 238829 h 603687"/>
              <a:gd name="connsiteX8" fmla="*/ 424187 w 599947"/>
              <a:gd name="connsiteY8" fmla="*/ 181494 h 603687"/>
              <a:gd name="connsiteX9" fmla="*/ 507295 w 599947"/>
              <a:gd name="connsiteY9" fmla="*/ 292263 h 603687"/>
              <a:gd name="connsiteX10" fmla="*/ 299879 w 599947"/>
              <a:gd name="connsiteY10" fmla="*/ 396648 h 603687"/>
              <a:gd name="connsiteX11" fmla="*/ 92582 w 599947"/>
              <a:gd name="connsiteY11" fmla="*/ 292263 h 603687"/>
              <a:gd name="connsiteX12" fmla="*/ 299903 w 599947"/>
              <a:gd name="connsiteY12" fmla="*/ 0 h 603687"/>
              <a:gd name="connsiteX13" fmla="*/ 403846 w 599947"/>
              <a:gd name="connsiteY13" fmla="*/ 138571 h 603687"/>
              <a:gd name="connsiteX14" fmla="*/ 299903 w 599947"/>
              <a:gd name="connsiteY14" fmla="*/ 186575 h 603687"/>
              <a:gd name="connsiteX15" fmla="*/ 195960 w 599947"/>
              <a:gd name="connsiteY15" fmla="*/ 138571 h 6036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99947" h="603687">
                <a:moveTo>
                  <a:pt x="71397" y="336103"/>
                </a:moveTo>
                <a:lnTo>
                  <a:pt x="299914" y="451272"/>
                </a:lnTo>
                <a:lnTo>
                  <a:pt x="528432" y="336103"/>
                </a:lnTo>
                <a:lnTo>
                  <a:pt x="599947" y="431289"/>
                </a:lnTo>
                <a:lnTo>
                  <a:pt x="299914" y="603687"/>
                </a:lnTo>
                <a:lnTo>
                  <a:pt x="0" y="431289"/>
                </a:lnTo>
                <a:close/>
                <a:moveTo>
                  <a:pt x="175572" y="181494"/>
                </a:moveTo>
                <a:lnTo>
                  <a:pt x="299879" y="238829"/>
                </a:lnTo>
                <a:lnTo>
                  <a:pt x="424187" y="181494"/>
                </a:lnTo>
                <a:lnTo>
                  <a:pt x="507295" y="292263"/>
                </a:lnTo>
                <a:lnTo>
                  <a:pt x="299879" y="396648"/>
                </a:lnTo>
                <a:lnTo>
                  <a:pt x="92582" y="292263"/>
                </a:lnTo>
                <a:close/>
                <a:moveTo>
                  <a:pt x="299903" y="0"/>
                </a:moveTo>
                <a:lnTo>
                  <a:pt x="403846" y="138571"/>
                </a:lnTo>
                <a:lnTo>
                  <a:pt x="299903" y="186575"/>
                </a:lnTo>
                <a:lnTo>
                  <a:pt x="195960" y="138571"/>
                </a:lnTo>
                <a:close/>
              </a:path>
            </a:pathLst>
          </a:custGeom>
          <a:solidFill>
            <a:srgbClr val="F5F3F4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presentation_285558"/>
          <p:cNvSpPr>
            <a:spLocks noChangeAspect="1"/>
          </p:cNvSpPr>
          <p:nvPr/>
        </p:nvSpPr>
        <p:spPr bwMode="auto">
          <a:xfrm>
            <a:off x="4666005" y="5066926"/>
            <a:ext cx="496825" cy="428339"/>
          </a:xfrm>
          <a:custGeom>
            <a:gdLst>
              <a:gd name="connsiteX0" fmla="*/ 342420 w 607639"/>
              <a:gd name="connsiteY0" fmla="*/ 327424 h 523878"/>
              <a:gd name="connsiteX1" fmla="*/ 483638 w 607639"/>
              <a:gd name="connsiteY1" fmla="*/ 327424 h 523878"/>
              <a:gd name="connsiteX2" fmla="*/ 503837 w 607639"/>
              <a:gd name="connsiteY2" fmla="*/ 347686 h 523878"/>
              <a:gd name="connsiteX3" fmla="*/ 483638 w 607639"/>
              <a:gd name="connsiteY3" fmla="*/ 367858 h 523878"/>
              <a:gd name="connsiteX4" fmla="*/ 342420 w 607639"/>
              <a:gd name="connsiteY4" fmla="*/ 367858 h 523878"/>
              <a:gd name="connsiteX5" fmla="*/ 322131 w 607639"/>
              <a:gd name="connsiteY5" fmla="*/ 347686 h 523878"/>
              <a:gd name="connsiteX6" fmla="*/ 342420 w 607639"/>
              <a:gd name="connsiteY6" fmla="*/ 327424 h 523878"/>
              <a:gd name="connsiteX7" fmla="*/ 342420 w 607639"/>
              <a:gd name="connsiteY7" fmla="*/ 256223 h 523878"/>
              <a:gd name="connsiteX8" fmla="*/ 483638 w 607639"/>
              <a:gd name="connsiteY8" fmla="*/ 256223 h 523878"/>
              <a:gd name="connsiteX9" fmla="*/ 503837 w 607639"/>
              <a:gd name="connsiteY9" fmla="*/ 276476 h 523878"/>
              <a:gd name="connsiteX10" fmla="*/ 483638 w 607639"/>
              <a:gd name="connsiteY10" fmla="*/ 296728 h 523878"/>
              <a:gd name="connsiteX11" fmla="*/ 342420 w 607639"/>
              <a:gd name="connsiteY11" fmla="*/ 296728 h 523878"/>
              <a:gd name="connsiteX12" fmla="*/ 322131 w 607639"/>
              <a:gd name="connsiteY12" fmla="*/ 276476 h 523878"/>
              <a:gd name="connsiteX13" fmla="*/ 342420 w 607639"/>
              <a:gd name="connsiteY13" fmla="*/ 256223 h 523878"/>
              <a:gd name="connsiteX14" fmla="*/ 212436 w 607639"/>
              <a:gd name="connsiteY14" fmla="*/ 233013 h 523878"/>
              <a:gd name="connsiteX15" fmla="*/ 212436 w 607639"/>
              <a:gd name="connsiteY15" fmla="*/ 256211 h 523878"/>
              <a:gd name="connsiteX16" fmla="*/ 235758 w 607639"/>
              <a:gd name="connsiteY16" fmla="*/ 256211 h 523878"/>
              <a:gd name="connsiteX17" fmla="*/ 212436 w 607639"/>
              <a:gd name="connsiteY17" fmla="*/ 233013 h 523878"/>
              <a:gd name="connsiteX18" fmla="*/ 171935 w 607639"/>
              <a:gd name="connsiteY18" fmla="*/ 233013 h 523878"/>
              <a:gd name="connsiteX19" fmla="*/ 144252 w 607639"/>
              <a:gd name="connsiteY19" fmla="*/ 276476 h 523878"/>
              <a:gd name="connsiteX20" fmla="*/ 192230 w 607639"/>
              <a:gd name="connsiteY20" fmla="*/ 324383 h 523878"/>
              <a:gd name="connsiteX21" fmla="*/ 235758 w 607639"/>
              <a:gd name="connsiteY21" fmla="*/ 296652 h 523878"/>
              <a:gd name="connsiteX22" fmla="*/ 192230 w 607639"/>
              <a:gd name="connsiteY22" fmla="*/ 296652 h 523878"/>
              <a:gd name="connsiteX23" fmla="*/ 171935 w 607639"/>
              <a:gd name="connsiteY23" fmla="*/ 276476 h 523878"/>
              <a:gd name="connsiteX24" fmla="*/ 192230 w 607639"/>
              <a:gd name="connsiteY24" fmla="*/ 188128 h 523878"/>
              <a:gd name="connsiteX25" fmla="*/ 280710 w 607639"/>
              <a:gd name="connsiteY25" fmla="*/ 276476 h 523878"/>
              <a:gd name="connsiteX26" fmla="*/ 192230 w 607639"/>
              <a:gd name="connsiteY26" fmla="*/ 364824 h 523878"/>
              <a:gd name="connsiteX27" fmla="*/ 103661 w 607639"/>
              <a:gd name="connsiteY27" fmla="*/ 276476 h 523878"/>
              <a:gd name="connsiteX28" fmla="*/ 192230 w 607639"/>
              <a:gd name="connsiteY28" fmla="*/ 188128 h 523878"/>
              <a:gd name="connsiteX29" fmla="*/ 342420 w 607639"/>
              <a:gd name="connsiteY29" fmla="*/ 185023 h 523878"/>
              <a:gd name="connsiteX30" fmla="*/ 483638 w 607639"/>
              <a:gd name="connsiteY30" fmla="*/ 185023 h 523878"/>
              <a:gd name="connsiteX31" fmla="*/ 503837 w 607639"/>
              <a:gd name="connsiteY31" fmla="*/ 205276 h 523878"/>
              <a:gd name="connsiteX32" fmla="*/ 483638 w 607639"/>
              <a:gd name="connsiteY32" fmla="*/ 225528 h 523878"/>
              <a:gd name="connsiteX33" fmla="*/ 342420 w 607639"/>
              <a:gd name="connsiteY33" fmla="*/ 225528 h 523878"/>
              <a:gd name="connsiteX34" fmla="*/ 322131 w 607639"/>
              <a:gd name="connsiteY34" fmla="*/ 205276 h 523878"/>
              <a:gd name="connsiteX35" fmla="*/ 342420 w 607639"/>
              <a:gd name="connsiteY35" fmla="*/ 185023 h 523878"/>
              <a:gd name="connsiteX36" fmla="*/ 73251 w 607639"/>
              <a:gd name="connsiteY36" fmla="*/ 135790 h 523878"/>
              <a:gd name="connsiteX37" fmla="*/ 73251 w 607639"/>
              <a:gd name="connsiteY37" fmla="*/ 417147 h 523878"/>
              <a:gd name="connsiteX38" fmla="*/ 534299 w 607639"/>
              <a:gd name="connsiteY38" fmla="*/ 417147 h 523878"/>
              <a:gd name="connsiteX39" fmla="*/ 534299 w 607639"/>
              <a:gd name="connsiteY39" fmla="*/ 135790 h 523878"/>
              <a:gd name="connsiteX40" fmla="*/ 40497 w 607639"/>
              <a:gd name="connsiteY40" fmla="*/ 40435 h 523878"/>
              <a:gd name="connsiteX41" fmla="*/ 40497 w 607639"/>
              <a:gd name="connsiteY41" fmla="*/ 95355 h 523878"/>
              <a:gd name="connsiteX42" fmla="*/ 567142 w 607639"/>
              <a:gd name="connsiteY42" fmla="*/ 95355 h 523878"/>
              <a:gd name="connsiteX43" fmla="*/ 567142 w 607639"/>
              <a:gd name="connsiteY43" fmla="*/ 40435 h 523878"/>
              <a:gd name="connsiteX44" fmla="*/ 20293 w 607639"/>
              <a:gd name="connsiteY44" fmla="*/ 0 h 523878"/>
              <a:gd name="connsiteX45" fmla="*/ 587346 w 607639"/>
              <a:gd name="connsiteY45" fmla="*/ 0 h 523878"/>
              <a:gd name="connsiteX46" fmla="*/ 607639 w 607639"/>
              <a:gd name="connsiteY46" fmla="*/ 20173 h 523878"/>
              <a:gd name="connsiteX47" fmla="*/ 607639 w 607639"/>
              <a:gd name="connsiteY47" fmla="*/ 115617 h 523878"/>
              <a:gd name="connsiteX48" fmla="*/ 587346 w 607639"/>
              <a:gd name="connsiteY48" fmla="*/ 135790 h 523878"/>
              <a:gd name="connsiteX49" fmla="*/ 574796 w 607639"/>
              <a:gd name="connsiteY49" fmla="*/ 135790 h 523878"/>
              <a:gd name="connsiteX50" fmla="*/ 574796 w 607639"/>
              <a:gd name="connsiteY50" fmla="*/ 437321 h 523878"/>
              <a:gd name="connsiteX51" fmla="*/ 554592 w 607639"/>
              <a:gd name="connsiteY51" fmla="*/ 457582 h 523878"/>
              <a:gd name="connsiteX52" fmla="*/ 324068 w 607639"/>
              <a:gd name="connsiteY52" fmla="*/ 457582 h 523878"/>
              <a:gd name="connsiteX53" fmla="*/ 324068 w 607639"/>
              <a:gd name="connsiteY53" fmla="*/ 503705 h 523878"/>
              <a:gd name="connsiteX54" fmla="*/ 303775 w 607639"/>
              <a:gd name="connsiteY54" fmla="*/ 523878 h 523878"/>
              <a:gd name="connsiteX55" fmla="*/ 283571 w 607639"/>
              <a:gd name="connsiteY55" fmla="*/ 503705 h 523878"/>
              <a:gd name="connsiteX56" fmla="*/ 283571 w 607639"/>
              <a:gd name="connsiteY56" fmla="*/ 457582 h 523878"/>
              <a:gd name="connsiteX57" fmla="*/ 53047 w 607639"/>
              <a:gd name="connsiteY57" fmla="*/ 457582 h 523878"/>
              <a:gd name="connsiteX58" fmla="*/ 32754 w 607639"/>
              <a:gd name="connsiteY58" fmla="*/ 437321 h 523878"/>
              <a:gd name="connsiteX59" fmla="*/ 32754 w 607639"/>
              <a:gd name="connsiteY59" fmla="*/ 135790 h 523878"/>
              <a:gd name="connsiteX60" fmla="*/ 20293 w 607639"/>
              <a:gd name="connsiteY60" fmla="*/ 135790 h 523878"/>
              <a:gd name="connsiteX61" fmla="*/ 0 w 607639"/>
              <a:gd name="connsiteY61" fmla="*/ 115617 h 523878"/>
              <a:gd name="connsiteX62" fmla="*/ 0 w 607639"/>
              <a:gd name="connsiteY62" fmla="*/ 20173 h 523878"/>
              <a:gd name="connsiteX63" fmla="*/ 20293 w 607639"/>
              <a:gd name="connsiteY63" fmla="*/ 0 h 5238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07639" h="523877">
                <a:moveTo>
                  <a:pt x="342420" y="327424"/>
                </a:moveTo>
                <a:lnTo>
                  <a:pt x="483638" y="327424"/>
                </a:lnTo>
                <a:cubicBezTo>
                  <a:pt x="494761" y="327424"/>
                  <a:pt x="503837" y="336488"/>
                  <a:pt x="503837" y="347686"/>
                </a:cubicBezTo>
                <a:cubicBezTo>
                  <a:pt x="503837" y="358883"/>
                  <a:pt x="494761" y="367858"/>
                  <a:pt x="483638" y="367858"/>
                </a:cubicBezTo>
                <a:lnTo>
                  <a:pt x="342420" y="367858"/>
                </a:lnTo>
                <a:cubicBezTo>
                  <a:pt x="331208" y="367858"/>
                  <a:pt x="322131" y="358883"/>
                  <a:pt x="322131" y="347686"/>
                </a:cubicBezTo>
                <a:cubicBezTo>
                  <a:pt x="322131" y="336488"/>
                  <a:pt x="331208" y="327424"/>
                  <a:pt x="342420" y="327424"/>
                </a:cubicBezTo>
                <a:close/>
                <a:moveTo>
                  <a:pt x="342420" y="256223"/>
                </a:moveTo>
                <a:lnTo>
                  <a:pt x="483638" y="256223"/>
                </a:lnTo>
                <a:cubicBezTo>
                  <a:pt x="494761" y="256223"/>
                  <a:pt x="503837" y="265283"/>
                  <a:pt x="503837" y="276476"/>
                </a:cubicBezTo>
                <a:cubicBezTo>
                  <a:pt x="503837" y="287668"/>
                  <a:pt x="494761" y="296728"/>
                  <a:pt x="483638" y="296728"/>
                </a:cubicBezTo>
                <a:lnTo>
                  <a:pt x="342420" y="296728"/>
                </a:lnTo>
                <a:cubicBezTo>
                  <a:pt x="331208" y="296728"/>
                  <a:pt x="322131" y="287668"/>
                  <a:pt x="322131" y="276476"/>
                </a:cubicBezTo>
                <a:cubicBezTo>
                  <a:pt x="322131" y="265283"/>
                  <a:pt x="331208" y="256223"/>
                  <a:pt x="342420" y="256223"/>
                </a:cubicBezTo>
                <a:close/>
                <a:moveTo>
                  <a:pt x="212436" y="233013"/>
                </a:moveTo>
                <a:lnTo>
                  <a:pt x="212436" y="256211"/>
                </a:lnTo>
                <a:lnTo>
                  <a:pt x="235758" y="256211"/>
                </a:lnTo>
                <a:cubicBezTo>
                  <a:pt x="230951" y="246079"/>
                  <a:pt x="222673" y="237813"/>
                  <a:pt x="212436" y="233013"/>
                </a:cubicBezTo>
                <a:close/>
                <a:moveTo>
                  <a:pt x="171935" y="233013"/>
                </a:moveTo>
                <a:cubicBezTo>
                  <a:pt x="155556" y="240657"/>
                  <a:pt x="144252" y="257278"/>
                  <a:pt x="144252" y="276476"/>
                </a:cubicBezTo>
                <a:cubicBezTo>
                  <a:pt x="144252" y="302874"/>
                  <a:pt x="165704" y="324383"/>
                  <a:pt x="192230" y="324383"/>
                </a:cubicBezTo>
                <a:cubicBezTo>
                  <a:pt x="211457" y="324383"/>
                  <a:pt x="228103" y="313006"/>
                  <a:pt x="235758" y="296652"/>
                </a:cubicBezTo>
                <a:lnTo>
                  <a:pt x="192230" y="296652"/>
                </a:lnTo>
                <a:cubicBezTo>
                  <a:pt x="181014" y="296652"/>
                  <a:pt x="171935" y="287675"/>
                  <a:pt x="171935" y="276476"/>
                </a:cubicBezTo>
                <a:close/>
                <a:moveTo>
                  <a:pt x="192230" y="188128"/>
                </a:moveTo>
                <a:cubicBezTo>
                  <a:pt x="241010" y="188128"/>
                  <a:pt x="280710" y="227769"/>
                  <a:pt x="280710" y="276476"/>
                </a:cubicBezTo>
                <a:cubicBezTo>
                  <a:pt x="280710" y="325183"/>
                  <a:pt x="241010" y="364824"/>
                  <a:pt x="192230" y="364824"/>
                </a:cubicBezTo>
                <a:cubicBezTo>
                  <a:pt x="143451" y="364824"/>
                  <a:pt x="103661" y="325183"/>
                  <a:pt x="103661" y="276476"/>
                </a:cubicBezTo>
                <a:cubicBezTo>
                  <a:pt x="103661" y="227769"/>
                  <a:pt x="143451" y="188128"/>
                  <a:pt x="192230" y="188128"/>
                </a:cubicBezTo>
                <a:close/>
                <a:moveTo>
                  <a:pt x="342420" y="185023"/>
                </a:moveTo>
                <a:lnTo>
                  <a:pt x="483638" y="185023"/>
                </a:lnTo>
                <a:cubicBezTo>
                  <a:pt x="494761" y="185023"/>
                  <a:pt x="503837" y="194083"/>
                  <a:pt x="503837" y="205276"/>
                </a:cubicBezTo>
                <a:cubicBezTo>
                  <a:pt x="503837" y="216468"/>
                  <a:pt x="494761" y="225528"/>
                  <a:pt x="483638" y="225528"/>
                </a:cubicBezTo>
                <a:lnTo>
                  <a:pt x="342420" y="225528"/>
                </a:lnTo>
                <a:cubicBezTo>
                  <a:pt x="331208" y="225528"/>
                  <a:pt x="322131" y="216468"/>
                  <a:pt x="322131" y="205276"/>
                </a:cubicBezTo>
                <a:cubicBezTo>
                  <a:pt x="322131" y="194083"/>
                  <a:pt x="331208" y="185023"/>
                  <a:pt x="342420" y="185023"/>
                </a:cubicBezTo>
                <a:close/>
                <a:moveTo>
                  <a:pt x="73251" y="135790"/>
                </a:moveTo>
                <a:lnTo>
                  <a:pt x="73251" y="417147"/>
                </a:lnTo>
                <a:lnTo>
                  <a:pt x="534299" y="417147"/>
                </a:lnTo>
                <a:lnTo>
                  <a:pt x="534299" y="135790"/>
                </a:lnTo>
                <a:close/>
                <a:moveTo>
                  <a:pt x="40497" y="40435"/>
                </a:moveTo>
                <a:lnTo>
                  <a:pt x="40497" y="95355"/>
                </a:lnTo>
                <a:lnTo>
                  <a:pt x="567142" y="95355"/>
                </a:lnTo>
                <a:lnTo>
                  <a:pt x="567142" y="40435"/>
                </a:lnTo>
                <a:close/>
                <a:moveTo>
                  <a:pt x="20293" y="0"/>
                </a:moveTo>
                <a:lnTo>
                  <a:pt x="587346" y="0"/>
                </a:lnTo>
                <a:cubicBezTo>
                  <a:pt x="598561" y="0"/>
                  <a:pt x="607639" y="8976"/>
                  <a:pt x="607639" y="20173"/>
                </a:cubicBezTo>
                <a:lnTo>
                  <a:pt x="607639" y="115617"/>
                </a:lnTo>
                <a:cubicBezTo>
                  <a:pt x="607639" y="126726"/>
                  <a:pt x="598561" y="135790"/>
                  <a:pt x="587346" y="135790"/>
                </a:cubicBezTo>
                <a:lnTo>
                  <a:pt x="574796" y="135790"/>
                </a:lnTo>
                <a:lnTo>
                  <a:pt x="574796" y="437321"/>
                </a:lnTo>
                <a:cubicBezTo>
                  <a:pt x="574796" y="448518"/>
                  <a:pt x="565718" y="457582"/>
                  <a:pt x="554592" y="457582"/>
                </a:cubicBezTo>
                <a:lnTo>
                  <a:pt x="324068" y="457582"/>
                </a:lnTo>
                <a:lnTo>
                  <a:pt x="324068" y="503705"/>
                </a:lnTo>
                <a:cubicBezTo>
                  <a:pt x="324068" y="514814"/>
                  <a:pt x="314990" y="523878"/>
                  <a:pt x="303775" y="523878"/>
                </a:cubicBezTo>
                <a:cubicBezTo>
                  <a:pt x="292650" y="523878"/>
                  <a:pt x="283571" y="514814"/>
                  <a:pt x="283571" y="503705"/>
                </a:cubicBezTo>
                <a:lnTo>
                  <a:pt x="283571" y="457582"/>
                </a:lnTo>
                <a:lnTo>
                  <a:pt x="53047" y="457582"/>
                </a:lnTo>
                <a:cubicBezTo>
                  <a:pt x="41832" y="457582"/>
                  <a:pt x="32754" y="448518"/>
                  <a:pt x="32754" y="437321"/>
                </a:cubicBezTo>
                <a:lnTo>
                  <a:pt x="32754" y="135790"/>
                </a:lnTo>
                <a:lnTo>
                  <a:pt x="20293" y="135790"/>
                </a:lnTo>
                <a:cubicBezTo>
                  <a:pt x="9078" y="135790"/>
                  <a:pt x="0" y="126726"/>
                  <a:pt x="0" y="115617"/>
                </a:cubicBezTo>
                <a:lnTo>
                  <a:pt x="0" y="20173"/>
                </a:lnTo>
                <a:cubicBezTo>
                  <a:pt x="0" y="8976"/>
                  <a:pt x="9078" y="0"/>
                  <a:pt x="20293" y="0"/>
                </a:cubicBezTo>
                <a:close/>
              </a:path>
            </a:pathLst>
          </a:custGeom>
          <a:solidFill>
            <a:srgbClr val="F5F3F4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文本框 111"/>
          <p:cNvSpPr txBox="1"/>
          <p:nvPr/>
        </p:nvSpPr>
        <p:spPr>
          <a:xfrm>
            <a:off x="4043616" y="2836709"/>
            <a:ext cx="41088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spc="300">
                <a:solidFill>
                  <a:schemeClr val="accent1"/>
                </a:solidFill>
                <a:latin typeface="+mj-ea"/>
                <a:ea typeface="+mj-ea"/>
              </a:rPr>
              <a:t>项目进度展示</a:t>
            </a:r>
            <a:endParaRPr lang="zh-CN" altLang="en-US" sz="4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13" name="矩形 112"/>
          <p:cNvSpPr/>
          <p:nvPr/>
        </p:nvSpPr>
        <p:spPr>
          <a:xfrm>
            <a:off x="3611864" y="3829948"/>
            <a:ext cx="4972322" cy="6980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altLang="zh-CN" sz="1600" spc="150">
                <a:solidFill>
                  <a:schemeClr val="tx2"/>
                </a:solidFill>
                <a:cs typeface="Open Sans Light" panose="020b0306030504020204"/>
              </a:rPr>
              <a:t>Lorem ipsum dolor sit </a:t>
            </a:r>
            <a:r>
              <a:rPr lang="en-US" altLang="zh-CN" sz="1600" spc="150" err="1" smtClean="0">
                <a:solidFill>
                  <a:schemeClr val="tx2"/>
                </a:solidFill>
                <a:cs typeface="Open Sans Light" panose="020b0306030504020204"/>
              </a:rPr>
              <a:t>amet elit</a:t>
            </a:r>
            <a:r>
              <a:rPr lang="en-US" altLang="zh-CN" sz="1600" spc="150">
                <a:solidFill>
                  <a:schemeClr val="tx2"/>
                </a:solidFill>
                <a:cs typeface="Open Sans Light" panose="020b0306030504020204"/>
              </a:rPr>
              <a:t>, sed do eiusmod tempor </a:t>
            </a:r>
            <a:r>
              <a:rPr lang="en-US" altLang="zh-CN" sz="1600" spc="150" err="1" smtClean="0">
                <a:solidFill>
                  <a:schemeClr val="tx2"/>
                </a:solidFill>
                <a:cs typeface="Open Sans Light" panose="020b0306030504020204"/>
              </a:rPr>
              <a:t>incididunt</a:t>
            </a:r>
            <a:endParaRPr lang="zh-CN" altLang="en-US" sz="1600" spc="150">
              <a:solidFill>
                <a:schemeClr val="tx2"/>
              </a:solidFill>
              <a:cs typeface="Open Sans Light" panose="020b0306030504020204"/>
            </a:endParaRPr>
          </a:p>
        </p:txBody>
      </p:sp>
      <p:sp>
        <p:nvSpPr>
          <p:cNvPr id="88" name="Freeform 160"/>
          <p:cNvSpPr/>
          <p:nvPr/>
        </p:nvSpPr>
        <p:spPr bwMode="auto">
          <a:xfrm>
            <a:off x="11248158" y="274205"/>
            <a:ext cx="121227" cy="95251"/>
          </a:xfrm>
          <a:custGeom>
            <a:gdLst>
              <a:gd name="T0" fmla="*/ 19 w 39"/>
              <a:gd name="T1" fmla="*/ 0 h 31"/>
              <a:gd name="T2" fmla="*/ 19 w 39"/>
              <a:gd name="T3" fmla="*/ 31 h 31"/>
              <a:gd name="T4" fmla="*/ 19 w 39"/>
              <a:gd name="T5" fmla="*/ 0 h 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19" y="0"/>
                </a:moveTo>
                <a:cubicBezTo>
                  <a:pt x="0" y="0"/>
                  <a:pt x="0" y="31"/>
                  <a:pt x="19" y="31"/>
                </a:cubicBezTo>
                <a:cubicBezTo>
                  <a:pt x="39" y="31"/>
                  <a:pt x="39" y="0"/>
                  <a:pt x="19" y="0"/>
                </a:cubicBezTo>
                <a:close/>
              </a:path>
            </a:pathLst>
          </a:custGeom>
          <a:solidFill>
            <a:srgbClr val="FCF2E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9" name="Freeform 161"/>
          <p:cNvSpPr/>
          <p:nvPr/>
        </p:nvSpPr>
        <p:spPr bwMode="auto">
          <a:xfrm>
            <a:off x="11718635" y="1812636"/>
            <a:ext cx="121227" cy="98136"/>
          </a:xfrm>
          <a:custGeom>
            <a:gdLst>
              <a:gd name="T0" fmla="*/ 20 w 39"/>
              <a:gd name="T1" fmla="*/ 0 h 31"/>
              <a:gd name="T2" fmla="*/ 20 w 39"/>
              <a:gd name="T3" fmla="*/ 31 h 31"/>
              <a:gd name="T4" fmla="*/ 20 w 39"/>
              <a:gd name="T5" fmla="*/ 0 h 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0" y="0"/>
                </a:moveTo>
                <a:cubicBezTo>
                  <a:pt x="0" y="0"/>
                  <a:pt x="0" y="31"/>
                  <a:pt x="20" y="31"/>
                </a:cubicBezTo>
                <a:cubicBezTo>
                  <a:pt x="39" y="31"/>
                  <a:pt x="39" y="0"/>
                  <a:pt x="20" y="0"/>
                </a:cubicBezTo>
                <a:close/>
              </a:path>
            </a:pathLst>
          </a:custGeom>
          <a:solidFill>
            <a:srgbClr val="FCF2E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9" name="组合 48"/>
          <p:cNvGrpSpPr/>
          <p:nvPr/>
        </p:nvGrpSpPr>
        <p:grpSpPr>
          <a:xfrm>
            <a:off x="11071349" y="5630861"/>
            <a:ext cx="729210" cy="90214"/>
            <a:chOff x="5773041" y="5614193"/>
            <a:chExt cx="1026547" cy="127000"/>
          </a:xfrm>
        </p:grpSpPr>
        <p:sp>
          <p:nvSpPr>
            <p:cNvPr id="50" name="椭圆 49"/>
            <p:cNvSpPr/>
            <p:nvPr/>
          </p:nvSpPr>
          <p:spPr>
            <a:xfrm>
              <a:off x="5773041" y="5614193"/>
              <a:ext cx="126999" cy="127000"/>
            </a:xfrm>
            <a:prstGeom prst="ellipse">
              <a:avLst/>
            </a:prstGeom>
            <a:noFill/>
            <a:ln w="12700"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/>
          </p:nvSpPr>
          <p:spPr>
            <a:xfrm>
              <a:off x="6222816" y="5614193"/>
              <a:ext cx="126999" cy="127000"/>
            </a:xfrm>
            <a:prstGeom prst="ellipse">
              <a:avLst/>
            </a:prstGeom>
            <a:noFill/>
            <a:ln w="12700"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/>
          </p:nvSpPr>
          <p:spPr>
            <a:xfrm>
              <a:off x="6672589" y="5614193"/>
              <a:ext cx="126999" cy="127000"/>
            </a:xfrm>
            <a:prstGeom prst="ellipse">
              <a:avLst/>
            </a:prstGeom>
            <a:noFill/>
            <a:ln w="12700"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" name="Freeform 97"/>
          <p:cNvSpPr/>
          <p:nvPr/>
        </p:nvSpPr>
        <p:spPr bwMode="auto">
          <a:xfrm>
            <a:off x="6488545" y="4655704"/>
            <a:ext cx="5703453" cy="2202296"/>
          </a:xfrm>
          <a:custGeom>
            <a:gdLst>
              <a:gd name="T0" fmla="*/ 1820 w 1820"/>
              <a:gd name="T1" fmla="*/ 702 h 702"/>
              <a:gd name="T2" fmla="*/ 1820 w 1820"/>
              <a:gd name="T3" fmla="*/ 168 h 702"/>
              <a:gd name="T4" fmla="*/ 1527 w 1820"/>
              <a:gd name="T5" fmla="*/ 19 h 702"/>
              <a:gd name="T6" fmla="*/ 1160 w 1820"/>
              <a:gd name="T7" fmla="*/ 208 h 702"/>
              <a:gd name="T8" fmla="*/ 1089 w 1820"/>
              <a:gd name="T9" fmla="*/ 389 h 702"/>
              <a:gd name="T10" fmla="*/ 867 w 1820"/>
              <a:gd name="T11" fmla="*/ 462 h 702"/>
              <a:gd name="T12" fmla="*/ 628 w 1820"/>
              <a:gd name="T13" fmla="*/ 407 h 702"/>
              <a:gd name="T14" fmla="*/ 211 w 1820"/>
              <a:gd name="T15" fmla="*/ 483 h 702"/>
              <a:gd name="T16" fmla="*/ 0 w 1820"/>
              <a:gd name="T17" fmla="*/ 702 h 702"/>
              <a:gd name="T18" fmla="*/ 1820 w 1820"/>
              <a:gd name="T19" fmla="*/ 702 h 7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820" h="702">
                <a:moveTo>
                  <a:pt x="1820" y="702"/>
                </a:moveTo>
                <a:cubicBezTo>
                  <a:pt x="1820" y="168"/>
                  <a:pt x="1820" y="168"/>
                  <a:pt x="1820" y="168"/>
                </a:cubicBezTo>
                <a:cubicBezTo>
                  <a:pt x="1738" y="90"/>
                  <a:pt x="1638" y="33"/>
                  <a:pt x="1527" y="19"/>
                </a:cubicBezTo>
                <a:cubicBezTo>
                  <a:pt x="1381" y="0"/>
                  <a:pt x="1218" y="72"/>
                  <a:pt x="1160" y="208"/>
                </a:cubicBezTo>
                <a:cubicBezTo>
                  <a:pt x="1135" y="268"/>
                  <a:pt x="1129" y="338"/>
                  <a:pt x="1089" y="389"/>
                </a:cubicBezTo>
                <a:cubicBezTo>
                  <a:pt x="1039" y="454"/>
                  <a:pt x="948" y="472"/>
                  <a:pt x="867" y="462"/>
                </a:cubicBezTo>
                <a:cubicBezTo>
                  <a:pt x="786" y="453"/>
                  <a:pt x="709" y="421"/>
                  <a:pt x="628" y="407"/>
                </a:cubicBezTo>
                <a:cubicBezTo>
                  <a:pt x="486" y="380"/>
                  <a:pt x="334" y="408"/>
                  <a:pt x="211" y="483"/>
                </a:cubicBezTo>
                <a:cubicBezTo>
                  <a:pt x="123" y="536"/>
                  <a:pt x="50" y="613"/>
                  <a:pt x="0" y="702"/>
                </a:cubicBezTo>
                <a:lnTo>
                  <a:pt x="1820" y="70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2" name="Freeform 154"/>
          <p:cNvSpPr/>
          <p:nvPr/>
        </p:nvSpPr>
        <p:spPr bwMode="auto">
          <a:xfrm>
            <a:off x="7452591" y="5016499"/>
            <a:ext cx="4739408" cy="1841500"/>
          </a:xfrm>
          <a:custGeom>
            <a:gdLst>
              <a:gd name="T0" fmla="*/ 1513 w 1513"/>
              <a:gd name="T1" fmla="*/ 237 h 587"/>
              <a:gd name="T2" fmla="*/ 1465 w 1513"/>
              <a:gd name="T3" fmla="*/ 169 h 587"/>
              <a:gd name="T4" fmla="*/ 1268 w 1513"/>
              <a:gd name="T5" fmla="*/ 27 h 587"/>
              <a:gd name="T6" fmla="*/ 1030 w 1513"/>
              <a:gd name="T7" fmla="*/ 47 h 587"/>
              <a:gd name="T8" fmla="*/ 931 w 1513"/>
              <a:gd name="T9" fmla="*/ 132 h 587"/>
              <a:gd name="T10" fmla="*/ 796 w 1513"/>
              <a:gd name="T11" fmla="*/ 231 h 587"/>
              <a:gd name="T12" fmla="*/ 555 w 1513"/>
              <a:gd name="T13" fmla="*/ 198 h 587"/>
              <a:gd name="T14" fmla="*/ 368 w 1513"/>
              <a:gd name="T15" fmla="*/ 151 h 587"/>
              <a:gd name="T16" fmla="*/ 367 w 1513"/>
              <a:gd name="T17" fmla="*/ 151 h 587"/>
              <a:gd name="T18" fmla="*/ 88 w 1513"/>
              <a:gd name="T19" fmla="*/ 334 h 587"/>
              <a:gd name="T20" fmla="*/ 0 w 1513"/>
              <a:gd name="T21" fmla="*/ 587 h 587"/>
              <a:gd name="T22" fmla="*/ 4 w 1513"/>
              <a:gd name="T23" fmla="*/ 587 h 587"/>
              <a:gd name="T24" fmla="*/ 92 w 1513"/>
              <a:gd name="T25" fmla="*/ 336 h 587"/>
              <a:gd name="T26" fmla="*/ 367 w 1513"/>
              <a:gd name="T27" fmla="*/ 156 h 587"/>
              <a:gd name="T28" fmla="*/ 368 w 1513"/>
              <a:gd name="T29" fmla="*/ 156 h 587"/>
              <a:gd name="T30" fmla="*/ 553 w 1513"/>
              <a:gd name="T31" fmla="*/ 202 h 587"/>
              <a:gd name="T32" fmla="*/ 798 w 1513"/>
              <a:gd name="T33" fmla="*/ 236 h 587"/>
              <a:gd name="T34" fmla="*/ 934 w 1513"/>
              <a:gd name="T35" fmla="*/ 135 h 587"/>
              <a:gd name="T36" fmla="*/ 1032 w 1513"/>
              <a:gd name="T37" fmla="*/ 51 h 587"/>
              <a:gd name="T38" fmla="*/ 1267 w 1513"/>
              <a:gd name="T39" fmla="*/ 32 h 587"/>
              <a:gd name="T40" fmla="*/ 1462 w 1513"/>
              <a:gd name="T41" fmla="*/ 172 h 587"/>
              <a:gd name="T42" fmla="*/ 1513 w 1513"/>
              <a:gd name="T43" fmla="*/ 245 h 587"/>
              <a:gd name="T44" fmla="*/ 1513 w 1513"/>
              <a:gd name="T45" fmla="*/ 237 h 5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</a:cxnLst>
            <a:rect l="0" t="0" r="r" b="b"/>
            <a:pathLst>
              <a:path w="1513" h="587">
                <a:moveTo>
                  <a:pt x="1513" y="237"/>
                </a:moveTo>
                <a:cubicBezTo>
                  <a:pt x="1499" y="213"/>
                  <a:pt x="1483" y="190"/>
                  <a:pt x="1465" y="169"/>
                </a:cubicBezTo>
                <a:cubicBezTo>
                  <a:pt x="1408" y="100"/>
                  <a:pt x="1340" y="51"/>
                  <a:pt x="1268" y="27"/>
                </a:cubicBezTo>
                <a:cubicBezTo>
                  <a:pt x="1186" y="0"/>
                  <a:pt x="1097" y="8"/>
                  <a:pt x="1030" y="47"/>
                </a:cubicBezTo>
                <a:cubicBezTo>
                  <a:pt x="992" y="69"/>
                  <a:pt x="961" y="101"/>
                  <a:pt x="931" y="132"/>
                </a:cubicBezTo>
                <a:cubicBezTo>
                  <a:pt x="891" y="172"/>
                  <a:pt x="850" y="213"/>
                  <a:pt x="796" y="231"/>
                </a:cubicBezTo>
                <a:cubicBezTo>
                  <a:pt x="717" y="258"/>
                  <a:pt x="638" y="229"/>
                  <a:pt x="555" y="198"/>
                </a:cubicBezTo>
                <a:cubicBezTo>
                  <a:pt x="494" y="175"/>
                  <a:pt x="432" y="151"/>
                  <a:pt x="368" y="151"/>
                </a:cubicBezTo>
                <a:cubicBezTo>
                  <a:pt x="368" y="151"/>
                  <a:pt x="368" y="151"/>
                  <a:pt x="367" y="151"/>
                </a:cubicBezTo>
                <a:cubicBezTo>
                  <a:pt x="284" y="151"/>
                  <a:pt x="167" y="199"/>
                  <a:pt x="88" y="334"/>
                </a:cubicBezTo>
                <a:cubicBezTo>
                  <a:pt x="42" y="412"/>
                  <a:pt x="18" y="499"/>
                  <a:pt x="0" y="587"/>
                </a:cubicBezTo>
                <a:cubicBezTo>
                  <a:pt x="4" y="587"/>
                  <a:pt x="4" y="587"/>
                  <a:pt x="4" y="587"/>
                </a:cubicBezTo>
                <a:cubicBezTo>
                  <a:pt x="23" y="500"/>
                  <a:pt x="46" y="413"/>
                  <a:pt x="92" y="336"/>
                </a:cubicBezTo>
                <a:cubicBezTo>
                  <a:pt x="170" y="203"/>
                  <a:pt x="285" y="156"/>
                  <a:pt x="367" y="156"/>
                </a:cubicBezTo>
                <a:cubicBezTo>
                  <a:pt x="368" y="156"/>
                  <a:pt x="368" y="156"/>
                  <a:pt x="368" y="156"/>
                </a:cubicBezTo>
                <a:cubicBezTo>
                  <a:pt x="431" y="156"/>
                  <a:pt x="493" y="179"/>
                  <a:pt x="553" y="202"/>
                </a:cubicBezTo>
                <a:cubicBezTo>
                  <a:pt x="637" y="233"/>
                  <a:pt x="717" y="263"/>
                  <a:pt x="798" y="236"/>
                </a:cubicBezTo>
                <a:cubicBezTo>
                  <a:pt x="852" y="217"/>
                  <a:pt x="893" y="175"/>
                  <a:pt x="934" y="135"/>
                </a:cubicBezTo>
                <a:cubicBezTo>
                  <a:pt x="964" y="104"/>
                  <a:pt x="995" y="73"/>
                  <a:pt x="1032" y="51"/>
                </a:cubicBezTo>
                <a:cubicBezTo>
                  <a:pt x="1098" y="12"/>
                  <a:pt x="1186" y="5"/>
                  <a:pt x="1267" y="32"/>
                </a:cubicBezTo>
                <a:cubicBezTo>
                  <a:pt x="1338" y="55"/>
                  <a:pt x="1405" y="103"/>
                  <a:pt x="1462" y="172"/>
                </a:cubicBezTo>
                <a:cubicBezTo>
                  <a:pt x="1481" y="195"/>
                  <a:pt x="1498" y="219"/>
                  <a:pt x="1513" y="245"/>
                </a:cubicBezTo>
                <a:lnTo>
                  <a:pt x="1513" y="237"/>
                </a:lnTo>
                <a:close/>
              </a:path>
            </a:pathLst>
          </a:custGeom>
          <a:solidFill>
            <a:srgbClr val="B6B5BD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0" name="Freeform 162"/>
          <p:cNvSpPr/>
          <p:nvPr/>
        </p:nvSpPr>
        <p:spPr bwMode="auto">
          <a:xfrm>
            <a:off x="11369386" y="4156363"/>
            <a:ext cx="124115" cy="95251"/>
          </a:xfrm>
          <a:custGeom>
            <a:gdLst>
              <a:gd name="T0" fmla="*/ 19 w 39"/>
              <a:gd name="T1" fmla="*/ 0 h 31"/>
              <a:gd name="T2" fmla="*/ 19 w 39"/>
              <a:gd name="T3" fmla="*/ 31 h 31"/>
              <a:gd name="T4" fmla="*/ 19 w 39"/>
              <a:gd name="T5" fmla="*/ 0 h 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19" y="0"/>
                </a:moveTo>
                <a:cubicBezTo>
                  <a:pt x="0" y="0"/>
                  <a:pt x="0" y="31"/>
                  <a:pt x="19" y="31"/>
                </a:cubicBezTo>
                <a:cubicBezTo>
                  <a:pt x="39" y="31"/>
                  <a:pt x="39" y="0"/>
                  <a:pt x="19" y="0"/>
                </a:cubicBezTo>
                <a:close/>
              </a:path>
            </a:pathLst>
          </a:custGeom>
          <a:solidFill>
            <a:srgbClr val="FCF2E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1" name="Freeform 163"/>
          <p:cNvSpPr/>
          <p:nvPr/>
        </p:nvSpPr>
        <p:spPr bwMode="auto">
          <a:xfrm>
            <a:off x="11473295" y="5518726"/>
            <a:ext cx="124115" cy="95251"/>
          </a:xfrm>
          <a:custGeom>
            <a:gdLst>
              <a:gd name="T0" fmla="*/ 20 w 39"/>
              <a:gd name="T1" fmla="*/ 0 h 30"/>
              <a:gd name="T2" fmla="*/ 20 w 39"/>
              <a:gd name="T3" fmla="*/ 30 h 30"/>
              <a:gd name="T4" fmla="*/ 20 w 39"/>
              <a:gd name="T5" fmla="*/ 0 h 3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0">
                <a:moveTo>
                  <a:pt x="20" y="0"/>
                </a:moveTo>
                <a:cubicBezTo>
                  <a:pt x="0" y="0"/>
                  <a:pt x="0" y="30"/>
                  <a:pt x="20" y="30"/>
                </a:cubicBezTo>
                <a:cubicBezTo>
                  <a:pt x="39" y="30"/>
                  <a:pt x="39" y="0"/>
                  <a:pt x="20" y="0"/>
                </a:cubicBezTo>
                <a:close/>
              </a:path>
            </a:pathLst>
          </a:custGeom>
          <a:solidFill>
            <a:srgbClr val="B6B5BD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2" name="Freeform 164"/>
          <p:cNvSpPr/>
          <p:nvPr/>
        </p:nvSpPr>
        <p:spPr bwMode="auto">
          <a:xfrm>
            <a:off x="10131135" y="6427931"/>
            <a:ext cx="121227" cy="95251"/>
          </a:xfrm>
          <a:custGeom>
            <a:gdLst>
              <a:gd name="T0" fmla="*/ 19 w 39"/>
              <a:gd name="T1" fmla="*/ 0 h 30"/>
              <a:gd name="T2" fmla="*/ 19 w 39"/>
              <a:gd name="T3" fmla="*/ 30 h 30"/>
              <a:gd name="T4" fmla="*/ 19 w 39"/>
              <a:gd name="T5" fmla="*/ 0 h 3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0">
                <a:moveTo>
                  <a:pt x="19" y="0"/>
                </a:moveTo>
                <a:cubicBezTo>
                  <a:pt x="0" y="0"/>
                  <a:pt x="0" y="30"/>
                  <a:pt x="19" y="30"/>
                </a:cubicBezTo>
                <a:cubicBezTo>
                  <a:pt x="39" y="30"/>
                  <a:pt x="39" y="0"/>
                  <a:pt x="19" y="0"/>
                </a:cubicBezTo>
                <a:close/>
              </a:path>
            </a:pathLst>
          </a:custGeom>
          <a:solidFill>
            <a:srgbClr val="B6B5BD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3" name="Freeform 165"/>
          <p:cNvSpPr/>
          <p:nvPr/>
        </p:nvSpPr>
        <p:spPr bwMode="auto">
          <a:xfrm>
            <a:off x="7894205" y="6110431"/>
            <a:ext cx="124115" cy="98136"/>
          </a:xfrm>
          <a:custGeom>
            <a:gdLst>
              <a:gd name="T0" fmla="*/ 20 w 40"/>
              <a:gd name="T1" fmla="*/ 0 h 31"/>
              <a:gd name="T2" fmla="*/ 20 w 40"/>
              <a:gd name="T3" fmla="*/ 31 h 31"/>
              <a:gd name="T4" fmla="*/ 20 w 40"/>
              <a:gd name="T5" fmla="*/ 0 h 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31">
                <a:moveTo>
                  <a:pt x="20" y="0"/>
                </a:moveTo>
                <a:cubicBezTo>
                  <a:pt x="0" y="0"/>
                  <a:pt x="0" y="31"/>
                  <a:pt x="20" y="31"/>
                </a:cubicBezTo>
                <a:cubicBezTo>
                  <a:pt x="40" y="31"/>
                  <a:pt x="40" y="0"/>
                  <a:pt x="20" y="0"/>
                </a:cubicBezTo>
                <a:close/>
              </a:path>
            </a:pathLst>
          </a:custGeom>
          <a:solidFill>
            <a:srgbClr val="B6B5BD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93"/>
          <p:cNvSpPr/>
          <p:nvPr/>
        </p:nvSpPr>
        <p:spPr bwMode="auto">
          <a:xfrm rot="16200000" flipH="1">
            <a:off x="851477" y="-851477"/>
            <a:ext cx="3088408" cy="4791362"/>
          </a:xfrm>
          <a:custGeom>
            <a:gdLst>
              <a:gd name="T0" fmla="*/ 0 w 986"/>
              <a:gd name="T1" fmla="*/ 1504 h 1528"/>
              <a:gd name="T2" fmla="*/ 295 w 986"/>
              <a:gd name="T3" fmla="*/ 1385 h 1528"/>
              <a:gd name="T4" fmla="*/ 422 w 986"/>
              <a:gd name="T5" fmla="*/ 979 h 1528"/>
              <a:gd name="T6" fmla="*/ 380 w 986"/>
              <a:gd name="T7" fmla="*/ 686 h 1528"/>
              <a:gd name="T8" fmla="*/ 541 w 986"/>
              <a:gd name="T9" fmla="*/ 531 h 1528"/>
              <a:gd name="T10" fmla="*/ 755 w 986"/>
              <a:gd name="T11" fmla="*/ 446 h 1528"/>
              <a:gd name="T12" fmla="*/ 980 w 986"/>
              <a:gd name="T13" fmla="*/ 52 h 1528"/>
              <a:gd name="T14" fmla="*/ 975 w 986"/>
              <a:gd name="T15" fmla="*/ 0 h 1528"/>
              <a:gd name="T16" fmla="*/ 0 w 986"/>
              <a:gd name="T17" fmla="*/ 0 h 1528"/>
              <a:gd name="T18" fmla="*/ 0 w 986"/>
              <a:gd name="T19" fmla="*/ 1504 h 15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984" h="1528">
                <a:moveTo>
                  <a:pt x="0" y="1504"/>
                </a:moveTo>
                <a:cubicBezTo>
                  <a:pt x="96" y="1528"/>
                  <a:pt x="236" y="1441"/>
                  <a:pt x="295" y="1385"/>
                </a:cubicBezTo>
                <a:cubicBezTo>
                  <a:pt x="402" y="1283"/>
                  <a:pt x="451" y="1124"/>
                  <a:pt x="422" y="979"/>
                </a:cubicBezTo>
                <a:cubicBezTo>
                  <a:pt x="402" y="881"/>
                  <a:pt x="349" y="781"/>
                  <a:pt x="380" y="686"/>
                </a:cubicBezTo>
                <a:cubicBezTo>
                  <a:pt x="403" y="612"/>
                  <a:pt x="471" y="562"/>
                  <a:pt x="541" y="531"/>
                </a:cubicBezTo>
                <a:cubicBezTo>
                  <a:pt x="612" y="500"/>
                  <a:pt x="688" y="482"/>
                  <a:pt x="755" y="446"/>
                </a:cubicBezTo>
                <a:cubicBezTo>
                  <a:pt x="895" y="370"/>
                  <a:pt x="986" y="211"/>
                  <a:pt x="980" y="52"/>
                </a:cubicBezTo>
                <a:cubicBezTo>
                  <a:pt x="980" y="35"/>
                  <a:pt x="978" y="17"/>
                  <a:pt x="975" y="0"/>
                </a:cubicBezTo>
                <a:cubicBezTo>
                  <a:pt x="0" y="0"/>
                  <a:pt x="0" y="0"/>
                  <a:pt x="0" y="0"/>
                </a:cubicBezTo>
                <a:lnTo>
                  <a:pt x="0" y="1504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3" name="Freeform 155"/>
          <p:cNvSpPr/>
          <p:nvPr/>
        </p:nvSpPr>
        <p:spPr bwMode="auto">
          <a:xfrm rot="16200000" flipH="1">
            <a:off x="1039091" y="-1039091"/>
            <a:ext cx="1777999" cy="3856181"/>
          </a:xfrm>
          <a:custGeom>
            <a:gdLst>
              <a:gd name="T0" fmla="*/ 536 w 568"/>
              <a:gd name="T1" fmla="*/ 16 h 1230"/>
              <a:gd name="T2" fmla="*/ 497 w 568"/>
              <a:gd name="T3" fmla="*/ 251 h 1230"/>
              <a:gd name="T4" fmla="*/ 334 w 568"/>
              <a:gd name="T5" fmla="*/ 342 h 1230"/>
              <a:gd name="T6" fmla="*/ 230 w 568"/>
              <a:gd name="T7" fmla="*/ 386 h 1230"/>
              <a:gd name="T8" fmla="*/ 74 w 568"/>
              <a:gd name="T9" fmla="*/ 787 h 1230"/>
              <a:gd name="T10" fmla="*/ 121 w 568"/>
              <a:gd name="T11" fmla="*/ 892 h 1230"/>
              <a:gd name="T12" fmla="*/ 174 w 568"/>
              <a:gd name="T13" fmla="*/ 1109 h 1230"/>
              <a:gd name="T14" fmla="*/ 73 w 568"/>
              <a:gd name="T15" fmla="*/ 1217 h 1230"/>
              <a:gd name="T16" fmla="*/ 0 w 568"/>
              <a:gd name="T17" fmla="*/ 1224 h 1230"/>
              <a:gd name="T18" fmla="*/ 0 w 568"/>
              <a:gd name="T19" fmla="*/ 1228 h 1230"/>
              <a:gd name="T20" fmla="*/ 24 w 568"/>
              <a:gd name="T21" fmla="*/ 1230 h 1230"/>
              <a:gd name="T22" fmla="*/ 74 w 568"/>
              <a:gd name="T23" fmla="*/ 1222 h 1230"/>
              <a:gd name="T24" fmla="*/ 178 w 568"/>
              <a:gd name="T25" fmla="*/ 1110 h 1230"/>
              <a:gd name="T26" fmla="*/ 125 w 568"/>
              <a:gd name="T27" fmla="*/ 890 h 1230"/>
              <a:gd name="T28" fmla="*/ 78 w 568"/>
              <a:gd name="T29" fmla="*/ 786 h 1230"/>
              <a:gd name="T30" fmla="*/ 87 w 568"/>
              <a:gd name="T31" fmla="*/ 561 h 1230"/>
              <a:gd name="T32" fmla="*/ 232 w 568"/>
              <a:gd name="T33" fmla="*/ 390 h 1230"/>
              <a:gd name="T34" fmla="*/ 335 w 568"/>
              <a:gd name="T35" fmla="*/ 346 h 1230"/>
              <a:gd name="T36" fmla="*/ 500 w 568"/>
              <a:gd name="T37" fmla="*/ 254 h 1230"/>
              <a:gd name="T38" fmla="*/ 540 w 568"/>
              <a:gd name="T39" fmla="*/ 14 h 1230"/>
              <a:gd name="T40" fmla="*/ 535 w 568"/>
              <a:gd name="T41" fmla="*/ 0 h 1230"/>
              <a:gd name="T42" fmla="*/ 530 w 568"/>
              <a:gd name="T43" fmla="*/ 0 h 1230"/>
              <a:gd name="T44" fmla="*/ 536 w 568"/>
              <a:gd name="T45" fmla="*/ 16 h 123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</a:cxnLst>
            <a:rect l="0" t="0" r="r" b="b"/>
            <a:pathLst>
              <a:path w="568" h="1230">
                <a:moveTo>
                  <a:pt x="536" y="16"/>
                </a:moveTo>
                <a:cubicBezTo>
                  <a:pt x="563" y="103"/>
                  <a:pt x="548" y="193"/>
                  <a:pt x="497" y="251"/>
                </a:cubicBezTo>
                <a:cubicBezTo>
                  <a:pt x="455" y="298"/>
                  <a:pt x="393" y="321"/>
                  <a:pt x="334" y="342"/>
                </a:cubicBezTo>
                <a:cubicBezTo>
                  <a:pt x="299" y="355"/>
                  <a:pt x="263" y="368"/>
                  <a:pt x="230" y="386"/>
                </a:cubicBezTo>
                <a:cubicBezTo>
                  <a:pt x="94" y="462"/>
                  <a:pt x="25" y="638"/>
                  <a:pt x="74" y="787"/>
                </a:cubicBezTo>
                <a:cubicBezTo>
                  <a:pt x="86" y="822"/>
                  <a:pt x="103" y="858"/>
                  <a:pt x="121" y="892"/>
                </a:cubicBezTo>
                <a:cubicBezTo>
                  <a:pt x="158" y="965"/>
                  <a:pt x="193" y="1034"/>
                  <a:pt x="174" y="1109"/>
                </a:cubicBezTo>
                <a:cubicBezTo>
                  <a:pt x="161" y="1158"/>
                  <a:pt x="121" y="1201"/>
                  <a:pt x="73" y="1217"/>
                </a:cubicBezTo>
                <a:cubicBezTo>
                  <a:pt x="50" y="1225"/>
                  <a:pt x="25" y="1227"/>
                  <a:pt x="0" y="1224"/>
                </a:cubicBezTo>
                <a:cubicBezTo>
                  <a:pt x="0" y="1228"/>
                  <a:pt x="0" y="1228"/>
                  <a:pt x="0" y="1228"/>
                </a:cubicBezTo>
                <a:cubicBezTo>
                  <a:pt x="8" y="1229"/>
                  <a:pt x="16" y="1230"/>
                  <a:pt x="24" y="1230"/>
                </a:cubicBezTo>
                <a:cubicBezTo>
                  <a:pt x="41" y="1230"/>
                  <a:pt x="58" y="1227"/>
                  <a:pt x="74" y="1222"/>
                </a:cubicBezTo>
                <a:cubicBezTo>
                  <a:pt x="124" y="1205"/>
                  <a:pt x="165" y="1161"/>
                  <a:pt x="178" y="1110"/>
                </a:cubicBezTo>
                <a:cubicBezTo>
                  <a:pt x="198" y="1034"/>
                  <a:pt x="161" y="961"/>
                  <a:pt x="125" y="890"/>
                </a:cubicBezTo>
                <a:cubicBezTo>
                  <a:pt x="107" y="856"/>
                  <a:pt x="90" y="821"/>
                  <a:pt x="78" y="786"/>
                </a:cubicBezTo>
                <a:cubicBezTo>
                  <a:pt x="55" y="715"/>
                  <a:pt x="58" y="635"/>
                  <a:pt x="87" y="561"/>
                </a:cubicBezTo>
                <a:cubicBezTo>
                  <a:pt x="116" y="487"/>
                  <a:pt x="168" y="426"/>
                  <a:pt x="232" y="390"/>
                </a:cubicBezTo>
                <a:cubicBezTo>
                  <a:pt x="265" y="372"/>
                  <a:pt x="300" y="359"/>
                  <a:pt x="335" y="346"/>
                </a:cubicBezTo>
                <a:cubicBezTo>
                  <a:pt x="395" y="325"/>
                  <a:pt x="457" y="302"/>
                  <a:pt x="500" y="254"/>
                </a:cubicBezTo>
                <a:cubicBezTo>
                  <a:pt x="553" y="195"/>
                  <a:pt x="568" y="103"/>
                  <a:pt x="540" y="14"/>
                </a:cubicBezTo>
                <a:cubicBezTo>
                  <a:pt x="538" y="10"/>
                  <a:pt x="537" y="5"/>
                  <a:pt x="535" y="0"/>
                </a:cubicBezTo>
                <a:cubicBezTo>
                  <a:pt x="530" y="0"/>
                  <a:pt x="530" y="0"/>
                  <a:pt x="530" y="0"/>
                </a:cubicBezTo>
                <a:cubicBezTo>
                  <a:pt x="532" y="5"/>
                  <a:pt x="534" y="10"/>
                  <a:pt x="536" y="16"/>
                </a:cubicBezTo>
                <a:close/>
              </a:path>
            </a:pathLst>
          </a:custGeom>
          <a:solidFill>
            <a:srgbClr val="E7CDCC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5" name="Freeform 157"/>
          <p:cNvSpPr/>
          <p:nvPr/>
        </p:nvSpPr>
        <p:spPr bwMode="auto">
          <a:xfrm rot="16200000" flipH="1">
            <a:off x="4147704" y="522431"/>
            <a:ext cx="121227" cy="92364"/>
          </a:xfrm>
          <a:custGeom>
            <a:gdLst>
              <a:gd name="T0" fmla="*/ 20 w 39"/>
              <a:gd name="T1" fmla="*/ 0 h 30"/>
              <a:gd name="T2" fmla="*/ 20 w 39"/>
              <a:gd name="T3" fmla="*/ 30 h 30"/>
              <a:gd name="T4" fmla="*/ 20 w 39"/>
              <a:gd name="T5" fmla="*/ 0 h 3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0">
                <a:moveTo>
                  <a:pt x="20" y="0"/>
                </a:moveTo>
                <a:cubicBezTo>
                  <a:pt x="0" y="0"/>
                  <a:pt x="0" y="30"/>
                  <a:pt x="20" y="30"/>
                </a:cubicBezTo>
                <a:cubicBezTo>
                  <a:pt x="39" y="30"/>
                  <a:pt x="39" y="0"/>
                  <a:pt x="20" y="0"/>
                </a:cubicBezTo>
                <a:close/>
              </a:path>
            </a:pathLst>
          </a:custGeom>
          <a:solidFill>
            <a:srgbClr val="E7CDCC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6" name="Freeform 158"/>
          <p:cNvSpPr/>
          <p:nvPr/>
        </p:nvSpPr>
        <p:spPr bwMode="auto">
          <a:xfrm rot="16200000" flipH="1">
            <a:off x="598921" y="264102"/>
            <a:ext cx="121227" cy="95251"/>
          </a:xfrm>
          <a:custGeom>
            <a:gdLst>
              <a:gd name="T0" fmla="*/ 19 w 39"/>
              <a:gd name="T1" fmla="*/ 0 h 30"/>
              <a:gd name="T2" fmla="*/ 19 w 39"/>
              <a:gd name="T3" fmla="*/ 30 h 30"/>
              <a:gd name="T4" fmla="*/ 19 w 39"/>
              <a:gd name="T5" fmla="*/ 0 h 3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0">
                <a:moveTo>
                  <a:pt x="19" y="0"/>
                </a:moveTo>
                <a:cubicBezTo>
                  <a:pt x="0" y="0"/>
                  <a:pt x="0" y="30"/>
                  <a:pt x="19" y="30"/>
                </a:cubicBezTo>
                <a:cubicBezTo>
                  <a:pt x="39" y="30"/>
                  <a:pt x="39" y="0"/>
                  <a:pt x="19" y="0"/>
                </a:cubicBezTo>
                <a:close/>
              </a:path>
            </a:pathLst>
          </a:custGeom>
          <a:solidFill>
            <a:srgbClr val="E7CDCC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7" name="Freeform 159"/>
          <p:cNvSpPr/>
          <p:nvPr/>
        </p:nvSpPr>
        <p:spPr bwMode="auto">
          <a:xfrm rot="16200000" flipH="1">
            <a:off x="461819" y="2384136"/>
            <a:ext cx="121227" cy="98136"/>
          </a:xfrm>
          <a:custGeom>
            <a:gdLst>
              <a:gd name="T0" fmla="*/ 20 w 39"/>
              <a:gd name="T1" fmla="*/ 0 h 31"/>
              <a:gd name="T2" fmla="*/ 20 w 39"/>
              <a:gd name="T3" fmla="*/ 31 h 31"/>
              <a:gd name="T4" fmla="*/ 20 w 39"/>
              <a:gd name="T5" fmla="*/ 0 h 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0" y="0"/>
                </a:moveTo>
                <a:cubicBezTo>
                  <a:pt x="0" y="0"/>
                  <a:pt x="0" y="31"/>
                  <a:pt x="20" y="31"/>
                </a:cubicBezTo>
                <a:cubicBezTo>
                  <a:pt x="39" y="31"/>
                  <a:pt x="39" y="0"/>
                  <a:pt x="20" y="0"/>
                </a:cubicBezTo>
                <a:close/>
              </a:path>
            </a:pathLst>
          </a:custGeom>
          <a:solidFill>
            <a:srgbClr val="E7CDCC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" name="椭圆 25"/>
          <p:cNvSpPr/>
          <p:nvPr/>
        </p:nvSpPr>
        <p:spPr>
          <a:xfrm>
            <a:off x="5746935" y="1809461"/>
            <a:ext cx="702181" cy="702181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smtClean="0"/>
              <a:t>2</a:t>
            </a:r>
            <a:endParaRPr lang="zh-CN" altLang="en-US" sz="28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" name="文本框 36"/>
          <p:cNvSpPr txBox="1"/>
          <p:nvPr/>
        </p:nvSpPr>
        <p:spPr>
          <a:xfrm>
            <a:off x="1044264" y="365961"/>
            <a:ext cx="2416046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kern="1200" spc="200">
                <a:solidFill>
                  <a:srgbClr val="245188"/>
                </a:solidFill>
                <a:effectLst>
                  <a:outerShdw blurRad="127000" dist="63500" dir="2700000" algn="tl" rotWithShape="0">
                    <a:schemeClr val="accent1">
                      <a:alpha val="2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100">
                <a:solidFill>
                  <a:schemeClr val="accent1"/>
                </a:solidFill>
                <a:effectLst/>
              </a:rPr>
              <a:t>项目进度</a:t>
            </a:r>
            <a:r>
              <a:rPr lang="zh-CN" altLang="en-US" sz="2800" spc="100" smtClean="0">
                <a:solidFill>
                  <a:schemeClr val="accent1"/>
                </a:solidFill>
                <a:effectLst/>
              </a:rPr>
              <a:t>展示</a:t>
            </a:r>
            <a:endParaRPr lang="zh-CN" altLang="en-US" sz="2800" spc="100">
              <a:solidFill>
                <a:schemeClr val="accent1"/>
              </a:solidFill>
              <a:effectLst/>
            </a:endParaRPr>
          </a:p>
        </p:txBody>
      </p:sp>
      <p:sp>
        <p:nvSpPr>
          <p:cNvPr id="17" name="椭圆 16"/>
          <p:cNvSpPr/>
          <p:nvPr/>
        </p:nvSpPr>
        <p:spPr>
          <a:xfrm>
            <a:off x="466000" y="417051"/>
            <a:ext cx="421041" cy="42104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smtClean="0">
                <a:solidFill>
                  <a:schemeClr val="bg1"/>
                </a:solidFill>
              </a:rPr>
              <a:t>2</a:t>
            </a:r>
            <a:endParaRPr lang="zh-CN" altLang="en-US" sz="2400">
              <a:solidFill>
                <a:schemeClr val="bg1"/>
              </a:solidFill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738694" y="3848264"/>
            <a:ext cx="10858500" cy="0"/>
          </a:xfrm>
          <a:prstGeom prst="line">
            <a:avLst/>
          </a:prstGeom>
          <a:ln w="28575" cap="rnd">
            <a:gradFill flip="none" rotWithShape="1">
              <a:gsLst>
                <a:gs pos="3000">
                  <a:schemeClr val="accent1">
                    <a:alpha val="0"/>
                  </a:schemeClr>
                </a:gs>
                <a:gs pos="50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组合 4"/>
          <p:cNvGrpSpPr/>
          <p:nvPr/>
        </p:nvGrpSpPr>
        <p:grpSpPr>
          <a:xfrm>
            <a:off x="843329" y="3690009"/>
            <a:ext cx="316510" cy="316510"/>
            <a:chOff x="4767943" y="1679949"/>
            <a:chExt cx="769255" cy="769255"/>
          </a:xfrm>
        </p:grpSpPr>
        <p:sp>
          <p:nvSpPr>
            <p:cNvPr id="6" name="椭圆 5"/>
            <p:cNvSpPr/>
            <p:nvPr/>
          </p:nvSpPr>
          <p:spPr>
            <a:xfrm>
              <a:off x="4767943" y="1679949"/>
              <a:ext cx="769255" cy="76925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/>
          </p:nvSpPr>
          <p:spPr>
            <a:xfrm>
              <a:off x="4855028" y="1767034"/>
              <a:ext cx="595085" cy="595085"/>
            </a:xfrm>
            <a:prstGeom prst="ellipse">
              <a:avLst/>
            </a:prstGeom>
            <a:solidFill>
              <a:schemeClr val="accent1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/>
          </p:nvSpPr>
          <p:spPr>
            <a:xfrm>
              <a:off x="4942113" y="1854119"/>
              <a:ext cx="420914" cy="420914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2822571" y="3690009"/>
            <a:ext cx="316510" cy="316510"/>
            <a:chOff x="4767943" y="1679949"/>
            <a:chExt cx="769255" cy="769255"/>
          </a:xfrm>
        </p:grpSpPr>
        <p:sp>
          <p:nvSpPr>
            <p:cNvPr id="10" name="椭圆 9"/>
            <p:cNvSpPr/>
            <p:nvPr/>
          </p:nvSpPr>
          <p:spPr>
            <a:xfrm>
              <a:off x="4767943" y="1679949"/>
              <a:ext cx="769255" cy="76925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椭圆 10"/>
            <p:cNvSpPr/>
            <p:nvPr/>
          </p:nvSpPr>
          <p:spPr>
            <a:xfrm>
              <a:off x="4855028" y="1767034"/>
              <a:ext cx="595085" cy="595085"/>
            </a:xfrm>
            <a:prstGeom prst="ellipse">
              <a:avLst/>
            </a:prstGeom>
            <a:solidFill>
              <a:schemeClr val="accent1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椭圆 11"/>
            <p:cNvSpPr/>
            <p:nvPr/>
          </p:nvSpPr>
          <p:spPr>
            <a:xfrm>
              <a:off x="4942113" y="1854119"/>
              <a:ext cx="420914" cy="420914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3" name="组合 12"/>
          <p:cNvGrpSpPr/>
          <p:nvPr/>
        </p:nvGrpSpPr>
        <p:grpSpPr>
          <a:xfrm>
            <a:off x="4801813" y="3690009"/>
            <a:ext cx="316510" cy="316510"/>
            <a:chOff x="4767943" y="1679949"/>
            <a:chExt cx="769255" cy="769255"/>
          </a:xfrm>
        </p:grpSpPr>
        <p:sp>
          <p:nvSpPr>
            <p:cNvPr id="14" name="椭圆 13"/>
            <p:cNvSpPr/>
            <p:nvPr/>
          </p:nvSpPr>
          <p:spPr>
            <a:xfrm>
              <a:off x="4767943" y="1679949"/>
              <a:ext cx="769255" cy="76925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椭圆 14"/>
            <p:cNvSpPr/>
            <p:nvPr/>
          </p:nvSpPr>
          <p:spPr>
            <a:xfrm>
              <a:off x="4855028" y="1767034"/>
              <a:ext cx="595085" cy="595085"/>
            </a:xfrm>
            <a:prstGeom prst="ellipse">
              <a:avLst/>
            </a:prstGeom>
            <a:solidFill>
              <a:schemeClr val="accent1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椭圆 15"/>
            <p:cNvSpPr/>
            <p:nvPr/>
          </p:nvSpPr>
          <p:spPr>
            <a:xfrm>
              <a:off x="4942113" y="1854119"/>
              <a:ext cx="420914" cy="420914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组合 17"/>
          <p:cNvGrpSpPr/>
          <p:nvPr/>
        </p:nvGrpSpPr>
        <p:grpSpPr>
          <a:xfrm>
            <a:off x="6781055" y="3690009"/>
            <a:ext cx="316510" cy="316510"/>
            <a:chOff x="4767943" y="1679949"/>
            <a:chExt cx="769255" cy="769255"/>
          </a:xfrm>
        </p:grpSpPr>
        <p:sp>
          <p:nvSpPr>
            <p:cNvPr id="19" name="椭圆 18"/>
            <p:cNvSpPr/>
            <p:nvPr/>
          </p:nvSpPr>
          <p:spPr>
            <a:xfrm>
              <a:off x="4767943" y="1679949"/>
              <a:ext cx="769255" cy="76925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椭圆 19"/>
            <p:cNvSpPr/>
            <p:nvPr/>
          </p:nvSpPr>
          <p:spPr>
            <a:xfrm>
              <a:off x="4855028" y="1767034"/>
              <a:ext cx="595085" cy="595085"/>
            </a:xfrm>
            <a:prstGeom prst="ellipse">
              <a:avLst/>
            </a:prstGeom>
            <a:solidFill>
              <a:schemeClr val="accent1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椭圆 20"/>
            <p:cNvSpPr/>
            <p:nvPr/>
          </p:nvSpPr>
          <p:spPr>
            <a:xfrm>
              <a:off x="4942113" y="1854119"/>
              <a:ext cx="420914" cy="420914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组合 21"/>
          <p:cNvGrpSpPr/>
          <p:nvPr/>
        </p:nvGrpSpPr>
        <p:grpSpPr>
          <a:xfrm>
            <a:off x="8760296" y="3690009"/>
            <a:ext cx="316510" cy="316510"/>
            <a:chOff x="4767943" y="1679949"/>
            <a:chExt cx="769255" cy="769255"/>
          </a:xfrm>
        </p:grpSpPr>
        <p:sp>
          <p:nvSpPr>
            <p:cNvPr id="23" name="椭圆 22"/>
            <p:cNvSpPr/>
            <p:nvPr/>
          </p:nvSpPr>
          <p:spPr>
            <a:xfrm>
              <a:off x="4767943" y="1679949"/>
              <a:ext cx="769255" cy="76925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椭圆 23"/>
            <p:cNvSpPr/>
            <p:nvPr/>
          </p:nvSpPr>
          <p:spPr>
            <a:xfrm>
              <a:off x="4855028" y="1767034"/>
              <a:ext cx="595085" cy="595085"/>
            </a:xfrm>
            <a:prstGeom prst="ellipse">
              <a:avLst/>
            </a:prstGeom>
            <a:solidFill>
              <a:schemeClr val="accent1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椭圆 24"/>
            <p:cNvSpPr/>
            <p:nvPr/>
          </p:nvSpPr>
          <p:spPr>
            <a:xfrm>
              <a:off x="4942113" y="1854119"/>
              <a:ext cx="420914" cy="420914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26" name="直接连接符 25"/>
          <p:cNvCxnSpPr/>
          <p:nvPr/>
        </p:nvCxnSpPr>
        <p:spPr>
          <a:xfrm flipH="1">
            <a:off x="1001584" y="2137441"/>
            <a:ext cx="0" cy="1479549"/>
          </a:xfrm>
          <a:prstGeom prst="line">
            <a:avLst/>
          </a:prstGeom>
          <a:ln w="15875" cap="rnd">
            <a:gradFill flip="none" rotWithShape="1">
              <a:gsLst>
                <a:gs pos="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/>
        </p:nvCxnSpPr>
        <p:spPr>
          <a:xfrm flipH="1">
            <a:off x="4943872" y="2137441"/>
            <a:ext cx="0" cy="1479549"/>
          </a:xfrm>
          <a:prstGeom prst="line">
            <a:avLst/>
          </a:prstGeom>
          <a:ln w="15875" cap="rnd">
            <a:gradFill flip="none" rotWithShape="1">
              <a:gsLst>
                <a:gs pos="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 flipH="1">
            <a:off x="8904312" y="2137441"/>
            <a:ext cx="0" cy="1479549"/>
          </a:xfrm>
          <a:prstGeom prst="line">
            <a:avLst/>
          </a:prstGeom>
          <a:ln w="15875" cap="rnd">
            <a:gradFill flip="none" rotWithShape="1">
              <a:gsLst>
                <a:gs pos="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 flipH="1">
            <a:off x="2962444" y="3966289"/>
            <a:ext cx="0" cy="1481522"/>
          </a:xfrm>
          <a:prstGeom prst="line">
            <a:avLst/>
          </a:prstGeom>
          <a:ln w="15875" cap="rnd">
            <a:gradFill flip="none" rotWithShape="1">
              <a:gsLst>
                <a:gs pos="100000">
                  <a:schemeClr val="accent1"/>
                </a:gs>
                <a:gs pos="0">
                  <a:schemeClr val="accent1">
                    <a:alpha val="0"/>
                  </a:schemeClr>
                </a:gs>
              </a:gsLst>
              <a:lin ang="5400000" scaled="1"/>
            </a:gra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 flipH="1">
            <a:off x="6951588" y="3966289"/>
            <a:ext cx="0" cy="1481522"/>
          </a:xfrm>
          <a:prstGeom prst="line">
            <a:avLst/>
          </a:prstGeom>
          <a:ln w="15875" cap="rnd">
            <a:gradFill flip="none" rotWithShape="1">
              <a:gsLst>
                <a:gs pos="100000">
                  <a:schemeClr val="accent1"/>
                </a:gs>
                <a:gs pos="0">
                  <a:schemeClr val="accent1">
                    <a:alpha val="0"/>
                  </a:schemeClr>
                </a:gs>
              </a:gsLst>
              <a:lin ang="5400000" scaled="1"/>
            </a:gra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文本框 30"/>
          <p:cNvSpPr txBox="1"/>
          <p:nvPr/>
        </p:nvSpPr>
        <p:spPr>
          <a:xfrm>
            <a:off x="1178856" y="2073205"/>
            <a:ext cx="17235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2"/>
                </a:solidFill>
                <a:effectLst>
                  <a:outerShdw dist="63500" dir="5400000" algn="tl" rotWithShape="0">
                    <a:prstClr val="black">
                      <a:alpha val="10000"/>
                    </a:prstClr>
                  </a:outerShdw>
                </a:effectLst>
                <a:latin typeface="DIN-BlackItalic" pitchFamily="50" charset="0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accent1"/>
                </a:solidFill>
                <a:effectLst/>
              </a:rPr>
              <a:t>添加标题内容</a:t>
            </a:r>
            <a:endParaRPr lang="zh-CN" altLang="en-US" sz="2000">
              <a:solidFill>
                <a:schemeClr val="accent1"/>
              </a:solidFill>
              <a:effectLst/>
            </a:endParaRPr>
          </a:p>
        </p:txBody>
      </p:sp>
      <p:sp>
        <p:nvSpPr>
          <p:cNvPr id="32" name="矩形 31"/>
          <p:cNvSpPr/>
          <p:nvPr/>
        </p:nvSpPr>
        <p:spPr>
          <a:xfrm>
            <a:off x="1178856" y="2484508"/>
            <a:ext cx="2694257" cy="81253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Lorem ipsum dolor sit amet, please add your text here, lorem ipsum dolor sit amet</a:t>
            </a:r>
            <a:endParaRPr lang="en-US" altLang="zh-CN" sz="1200" spc="100">
              <a:solidFill>
                <a:schemeClr val="tx2"/>
              </a:solidFill>
              <a:ea typeface="苹方 常规" panose="020b0300000000000000" pitchFamily="34" charset="-122"/>
            </a:endParaRPr>
          </a:p>
        </p:txBody>
      </p:sp>
      <p:sp>
        <p:nvSpPr>
          <p:cNvPr id="33" name="文本框 32"/>
          <p:cNvSpPr txBox="1"/>
          <p:nvPr/>
        </p:nvSpPr>
        <p:spPr>
          <a:xfrm>
            <a:off x="5140613" y="2073205"/>
            <a:ext cx="17235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2"/>
                </a:solidFill>
                <a:effectLst>
                  <a:outerShdw dist="63500" dir="5400000" algn="tl" rotWithShape="0">
                    <a:prstClr val="black">
                      <a:alpha val="10000"/>
                    </a:prstClr>
                  </a:outerShdw>
                </a:effectLst>
                <a:latin typeface="DIN-BlackItalic" pitchFamily="50" charset="0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accent1"/>
                </a:solidFill>
                <a:effectLst/>
              </a:rPr>
              <a:t>添加标题内容</a:t>
            </a:r>
            <a:endParaRPr lang="zh-CN" altLang="en-US" sz="2000">
              <a:solidFill>
                <a:schemeClr val="accent1"/>
              </a:solidFill>
              <a:effectLst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5140613" y="2484508"/>
            <a:ext cx="2694257" cy="81253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Lorem ipsum dolor sit amet, please add your text here, lorem ipsum dolor sit amet</a:t>
            </a:r>
            <a:endParaRPr lang="en-US" altLang="zh-CN" sz="1200" spc="100">
              <a:solidFill>
                <a:schemeClr val="tx2"/>
              </a:solidFill>
              <a:ea typeface="苹方 常规" panose="020b0300000000000000" pitchFamily="34" charset="-122"/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9075908" y="2091078"/>
            <a:ext cx="17235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2"/>
                </a:solidFill>
                <a:effectLst>
                  <a:outerShdw dist="63500" dir="5400000" algn="tl" rotWithShape="0">
                    <a:prstClr val="black">
                      <a:alpha val="10000"/>
                    </a:prstClr>
                  </a:outerShdw>
                </a:effectLst>
                <a:latin typeface="DIN-BlackItalic" pitchFamily="50" charset="0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accent1"/>
                </a:solidFill>
                <a:effectLst/>
              </a:rPr>
              <a:t>添加标题内容</a:t>
            </a:r>
            <a:endParaRPr lang="zh-CN" altLang="en-US" sz="2000">
              <a:solidFill>
                <a:schemeClr val="accent1"/>
              </a:solidFill>
              <a:effectLst/>
            </a:endParaRPr>
          </a:p>
        </p:txBody>
      </p:sp>
      <p:sp>
        <p:nvSpPr>
          <p:cNvPr id="36" name="矩形 35"/>
          <p:cNvSpPr/>
          <p:nvPr/>
        </p:nvSpPr>
        <p:spPr>
          <a:xfrm>
            <a:off x="9075908" y="2502381"/>
            <a:ext cx="2694257" cy="81253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Lorem ipsum dolor sit amet, please add your text here, lorem ipsum dolor sit amet</a:t>
            </a:r>
            <a:endParaRPr lang="en-US" altLang="zh-CN" sz="1200" spc="100">
              <a:solidFill>
                <a:schemeClr val="tx2"/>
              </a:solidFill>
              <a:ea typeface="苹方 常规" panose="020b0300000000000000" pitchFamily="34" charset="-122"/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3094591" y="4301560"/>
            <a:ext cx="17235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2"/>
                </a:solidFill>
                <a:effectLst>
                  <a:outerShdw dist="63500" dir="5400000" algn="tl" rotWithShape="0">
                    <a:prstClr val="black">
                      <a:alpha val="10000"/>
                    </a:prstClr>
                  </a:outerShdw>
                </a:effectLst>
                <a:latin typeface="DIN-BlackItalic" pitchFamily="50" charset="0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accent1"/>
                </a:solidFill>
                <a:effectLst/>
              </a:rPr>
              <a:t>添加标题内容</a:t>
            </a:r>
            <a:endParaRPr lang="zh-CN" altLang="en-US" sz="2000">
              <a:solidFill>
                <a:schemeClr val="accent1"/>
              </a:solidFill>
              <a:effectLst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3094591" y="4712863"/>
            <a:ext cx="2694257" cy="81253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Lorem ipsum dolor sit amet, please add your text here, lorem ipsum dolor sit amet</a:t>
            </a:r>
            <a:endParaRPr lang="en-US" altLang="zh-CN" sz="1200" spc="100">
              <a:solidFill>
                <a:schemeClr val="tx2"/>
              </a:solidFill>
              <a:ea typeface="苹方 常规" panose="020b0300000000000000" pitchFamily="34" charset="-122"/>
            </a:endParaRPr>
          </a:p>
        </p:txBody>
      </p:sp>
      <p:sp>
        <p:nvSpPr>
          <p:cNvPr id="40" name="文本框 39"/>
          <p:cNvSpPr txBox="1"/>
          <p:nvPr/>
        </p:nvSpPr>
        <p:spPr>
          <a:xfrm>
            <a:off x="7056348" y="4301560"/>
            <a:ext cx="17235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2"/>
                </a:solidFill>
                <a:effectLst>
                  <a:outerShdw dist="63500" dir="5400000" algn="tl" rotWithShape="0">
                    <a:prstClr val="black">
                      <a:alpha val="10000"/>
                    </a:prstClr>
                  </a:outerShdw>
                </a:effectLst>
                <a:latin typeface="DIN-BlackItalic" pitchFamily="50" charset="0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accent1"/>
                </a:solidFill>
                <a:effectLst/>
              </a:rPr>
              <a:t>添加标题内容</a:t>
            </a:r>
            <a:endParaRPr lang="zh-CN" altLang="en-US" sz="2000">
              <a:solidFill>
                <a:schemeClr val="accent1"/>
              </a:solidFill>
              <a:effectLst/>
            </a:endParaRPr>
          </a:p>
        </p:txBody>
      </p:sp>
      <p:sp>
        <p:nvSpPr>
          <p:cNvPr id="41" name="矩形 40"/>
          <p:cNvSpPr/>
          <p:nvPr/>
        </p:nvSpPr>
        <p:spPr>
          <a:xfrm>
            <a:off x="7056348" y="4712863"/>
            <a:ext cx="2694257" cy="81253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Lorem ipsum dolor sit amet, please add your text here, lorem ipsum dolor sit amet</a:t>
            </a:r>
            <a:endParaRPr lang="en-US" altLang="zh-CN" sz="1200" spc="100">
              <a:solidFill>
                <a:schemeClr val="tx2"/>
              </a:solidFill>
              <a:ea typeface="苹方 常规" panose="020b0300000000000000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" name="文本框 36"/>
          <p:cNvSpPr txBox="1"/>
          <p:nvPr/>
        </p:nvSpPr>
        <p:spPr>
          <a:xfrm>
            <a:off x="1044264" y="365961"/>
            <a:ext cx="2416046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kern="1200" spc="200">
                <a:solidFill>
                  <a:srgbClr val="245188"/>
                </a:solidFill>
                <a:effectLst>
                  <a:outerShdw blurRad="127000" dist="63500" dir="2700000" algn="tl" rotWithShape="0">
                    <a:schemeClr val="accent1">
                      <a:alpha val="2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100">
                <a:solidFill>
                  <a:schemeClr val="accent1"/>
                </a:solidFill>
                <a:effectLst/>
              </a:rPr>
              <a:t>项目进度</a:t>
            </a:r>
            <a:r>
              <a:rPr lang="zh-CN" altLang="en-US" sz="2800" spc="100" smtClean="0">
                <a:solidFill>
                  <a:schemeClr val="accent1"/>
                </a:solidFill>
                <a:effectLst/>
              </a:rPr>
              <a:t>展示</a:t>
            </a:r>
            <a:endParaRPr lang="zh-CN" altLang="en-US" sz="2800" spc="100">
              <a:solidFill>
                <a:schemeClr val="accent1"/>
              </a:solidFill>
              <a:effectLst/>
            </a:endParaRPr>
          </a:p>
        </p:txBody>
      </p:sp>
      <p:sp>
        <p:nvSpPr>
          <p:cNvPr id="17" name="椭圆 16"/>
          <p:cNvSpPr/>
          <p:nvPr/>
        </p:nvSpPr>
        <p:spPr>
          <a:xfrm>
            <a:off x="466000" y="417051"/>
            <a:ext cx="421041" cy="42104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smtClean="0">
                <a:solidFill>
                  <a:schemeClr val="bg1"/>
                </a:solidFill>
              </a:rPr>
              <a:t>2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38" name="iṧḻidé"/>
          <p:cNvSpPr/>
          <p:nvPr/>
        </p:nvSpPr>
        <p:spPr>
          <a:xfrm>
            <a:off x="0" y="4580700"/>
            <a:ext cx="12192000" cy="2277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9" name="ï$lïḍè"/>
          <p:cNvSpPr/>
          <p:nvPr/>
        </p:nvSpPr>
        <p:spPr>
          <a:xfrm>
            <a:off x="1885471" y="1916832"/>
            <a:ext cx="915356" cy="915356"/>
          </a:xfrm>
          <a:prstGeom prst="ellipse">
            <a:avLst/>
          </a:prstGeom>
          <a:solidFill>
            <a:srgbClr val="F5F3F4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0" name="îṩļíḍé"/>
          <p:cNvSpPr/>
          <p:nvPr/>
        </p:nvSpPr>
        <p:spPr bwMode="auto">
          <a:xfrm>
            <a:off x="808037" y="2984650"/>
            <a:ext cx="3070225" cy="2460574"/>
          </a:xfrm>
          <a:custGeom>
            <a:gdLst>
              <a:gd name="T0" fmla="*/ 559 w 1046"/>
              <a:gd name="T1" fmla="*/ 39 h 650"/>
              <a:gd name="T2" fmla="*/ 523 w 1046"/>
              <a:gd name="T3" fmla="*/ 0 h 650"/>
              <a:gd name="T4" fmla="*/ 487 w 1046"/>
              <a:gd name="T5" fmla="*/ 39 h 650"/>
              <a:gd name="T6" fmla="*/ 0 w 1046"/>
              <a:gd name="T7" fmla="*/ 39 h 650"/>
              <a:gd name="T8" fmla="*/ 0 w 1046"/>
              <a:gd name="T9" fmla="*/ 650 h 650"/>
              <a:gd name="T10" fmla="*/ 523 w 1046"/>
              <a:gd name="T11" fmla="*/ 609 h 650"/>
              <a:gd name="T12" fmla="*/ 1046 w 1046"/>
              <a:gd name="T13" fmla="*/ 650 h 650"/>
              <a:gd name="T14" fmla="*/ 1046 w 1046"/>
              <a:gd name="T15" fmla="*/ 39 h 650"/>
              <a:gd name="T16" fmla="*/ 559 w 1046"/>
              <a:gd name="T17" fmla="*/ 39 h 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046" h="650">
                <a:moveTo>
                  <a:pt x="559" y="39"/>
                </a:moveTo>
                <a:cubicBezTo>
                  <a:pt x="523" y="0"/>
                  <a:pt x="523" y="0"/>
                  <a:pt x="523" y="0"/>
                </a:cubicBezTo>
                <a:cubicBezTo>
                  <a:pt x="487" y="39"/>
                  <a:pt x="487" y="39"/>
                  <a:pt x="487" y="39"/>
                </a:cubicBezTo>
                <a:cubicBezTo>
                  <a:pt x="0" y="39"/>
                  <a:pt x="0" y="39"/>
                  <a:pt x="0" y="39"/>
                </a:cubicBezTo>
                <a:cubicBezTo>
                  <a:pt x="0" y="650"/>
                  <a:pt x="0" y="650"/>
                  <a:pt x="0" y="650"/>
                </a:cubicBezTo>
                <a:cubicBezTo>
                  <a:pt x="142" y="625"/>
                  <a:pt x="324" y="609"/>
                  <a:pt x="523" y="609"/>
                </a:cubicBezTo>
                <a:cubicBezTo>
                  <a:pt x="722" y="609"/>
                  <a:pt x="904" y="625"/>
                  <a:pt x="1046" y="650"/>
                </a:cubicBezTo>
                <a:cubicBezTo>
                  <a:pt x="1046" y="39"/>
                  <a:pt x="1046" y="39"/>
                  <a:pt x="1046" y="39"/>
                </a:cubicBezTo>
                <a:lnTo>
                  <a:pt x="559" y="39"/>
                </a:lnTo>
                <a:close/>
              </a:path>
            </a:pathLst>
          </a:custGeom>
          <a:solidFill>
            <a:srgbClr val="F5F3F4"/>
          </a:solidFill>
          <a:ln w="19050">
            <a:solidFill>
              <a:schemeClr val="accent2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41" name="ïṥļíḍé"/>
          <p:cNvSpPr/>
          <p:nvPr/>
        </p:nvSpPr>
        <p:spPr>
          <a:xfrm>
            <a:off x="5638321" y="1916832"/>
            <a:ext cx="915356" cy="915356"/>
          </a:xfrm>
          <a:prstGeom prst="ellipse">
            <a:avLst/>
          </a:prstGeom>
          <a:solidFill>
            <a:srgbClr val="F5F3F4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2" name="išḷiďe"/>
          <p:cNvSpPr/>
          <p:nvPr/>
        </p:nvSpPr>
        <p:spPr bwMode="auto">
          <a:xfrm>
            <a:off x="4560887" y="2984650"/>
            <a:ext cx="3070225" cy="2460574"/>
          </a:xfrm>
          <a:custGeom>
            <a:gdLst>
              <a:gd name="T0" fmla="*/ 559 w 1046"/>
              <a:gd name="T1" fmla="*/ 39 h 650"/>
              <a:gd name="T2" fmla="*/ 523 w 1046"/>
              <a:gd name="T3" fmla="*/ 0 h 650"/>
              <a:gd name="T4" fmla="*/ 487 w 1046"/>
              <a:gd name="T5" fmla="*/ 39 h 650"/>
              <a:gd name="T6" fmla="*/ 0 w 1046"/>
              <a:gd name="T7" fmla="*/ 39 h 650"/>
              <a:gd name="T8" fmla="*/ 0 w 1046"/>
              <a:gd name="T9" fmla="*/ 650 h 650"/>
              <a:gd name="T10" fmla="*/ 523 w 1046"/>
              <a:gd name="T11" fmla="*/ 609 h 650"/>
              <a:gd name="T12" fmla="*/ 1046 w 1046"/>
              <a:gd name="T13" fmla="*/ 650 h 650"/>
              <a:gd name="T14" fmla="*/ 1046 w 1046"/>
              <a:gd name="T15" fmla="*/ 39 h 650"/>
              <a:gd name="T16" fmla="*/ 559 w 1046"/>
              <a:gd name="T17" fmla="*/ 39 h 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046" h="650">
                <a:moveTo>
                  <a:pt x="559" y="39"/>
                </a:moveTo>
                <a:cubicBezTo>
                  <a:pt x="523" y="0"/>
                  <a:pt x="523" y="0"/>
                  <a:pt x="523" y="0"/>
                </a:cubicBezTo>
                <a:cubicBezTo>
                  <a:pt x="487" y="39"/>
                  <a:pt x="487" y="39"/>
                  <a:pt x="487" y="39"/>
                </a:cubicBezTo>
                <a:cubicBezTo>
                  <a:pt x="0" y="39"/>
                  <a:pt x="0" y="39"/>
                  <a:pt x="0" y="39"/>
                </a:cubicBezTo>
                <a:cubicBezTo>
                  <a:pt x="0" y="650"/>
                  <a:pt x="0" y="650"/>
                  <a:pt x="0" y="650"/>
                </a:cubicBezTo>
                <a:cubicBezTo>
                  <a:pt x="142" y="625"/>
                  <a:pt x="324" y="609"/>
                  <a:pt x="523" y="609"/>
                </a:cubicBezTo>
                <a:cubicBezTo>
                  <a:pt x="722" y="609"/>
                  <a:pt x="904" y="625"/>
                  <a:pt x="1046" y="650"/>
                </a:cubicBezTo>
                <a:cubicBezTo>
                  <a:pt x="1046" y="39"/>
                  <a:pt x="1046" y="39"/>
                  <a:pt x="1046" y="39"/>
                </a:cubicBezTo>
                <a:lnTo>
                  <a:pt x="559" y="39"/>
                </a:lnTo>
                <a:close/>
              </a:path>
            </a:pathLst>
          </a:custGeom>
          <a:solidFill>
            <a:srgbClr val="F5F3F4"/>
          </a:solidFill>
          <a:ln w="19050">
            <a:solidFill>
              <a:schemeClr val="accent2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43" name="íşḻîḓé"/>
          <p:cNvSpPr/>
          <p:nvPr/>
        </p:nvSpPr>
        <p:spPr>
          <a:xfrm>
            <a:off x="9391172" y="1916832"/>
            <a:ext cx="915356" cy="915356"/>
          </a:xfrm>
          <a:prstGeom prst="ellipse">
            <a:avLst/>
          </a:prstGeom>
          <a:solidFill>
            <a:srgbClr val="F5F3F4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4" name="íŝļïḑe"/>
          <p:cNvSpPr/>
          <p:nvPr/>
        </p:nvSpPr>
        <p:spPr bwMode="auto">
          <a:xfrm>
            <a:off x="8313738" y="2984650"/>
            <a:ext cx="3070225" cy="2460574"/>
          </a:xfrm>
          <a:custGeom>
            <a:gdLst>
              <a:gd name="T0" fmla="*/ 559 w 1046"/>
              <a:gd name="T1" fmla="*/ 39 h 650"/>
              <a:gd name="T2" fmla="*/ 523 w 1046"/>
              <a:gd name="T3" fmla="*/ 0 h 650"/>
              <a:gd name="T4" fmla="*/ 487 w 1046"/>
              <a:gd name="T5" fmla="*/ 39 h 650"/>
              <a:gd name="T6" fmla="*/ 0 w 1046"/>
              <a:gd name="T7" fmla="*/ 39 h 650"/>
              <a:gd name="T8" fmla="*/ 0 w 1046"/>
              <a:gd name="T9" fmla="*/ 650 h 650"/>
              <a:gd name="T10" fmla="*/ 523 w 1046"/>
              <a:gd name="T11" fmla="*/ 609 h 650"/>
              <a:gd name="T12" fmla="*/ 1046 w 1046"/>
              <a:gd name="T13" fmla="*/ 650 h 650"/>
              <a:gd name="T14" fmla="*/ 1046 w 1046"/>
              <a:gd name="T15" fmla="*/ 39 h 650"/>
              <a:gd name="T16" fmla="*/ 559 w 1046"/>
              <a:gd name="T17" fmla="*/ 39 h 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046" h="650">
                <a:moveTo>
                  <a:pt x="559" y="39"/>
                </a:moveTo>
                <a:cubicBezTo>
                  <a:pt x="523" y="0"/>
                  <a:pt x="523" y="0"/>
                  <a:pt x="523" y="0"/>
                </a:cubicBezTo>
                <a:cubicBezTo>
                  <a:pt x="487" y="39"/>
                  <a:pt x="487" y="39"/>
                  <a:pt x="487" y="39"/>
                </a:cubicBezTo>
                <a:cubicBezTo>
                  <a:pt x="0" y="39"/>
                  <a:pt x="0" y="39"/>
                  <a:pt x="0" y="39"/>
                </a:cubicBezTo>
                <a:cubicBezTo>
                  <a:pt x="0" y="650"/>
                  <a:pt x="0" y="650"/>
                  <a:pt x="0" y="650"/>
                </a:cubicBezTo>
                <a:cubicBezTo>
                  <a:pt x="142" y="625"/>
                  <a:pt x="324" y="609"/>
                  <a:pt x="523" y="609"/>
                </a:cubicBezTo>
                <a:cubicBezTo>
                  <a:pt x="722" y="609"/>
                  <a:pt x="904" y="625"/>
                  <a:pt x="1046" y="650"/>
                </a:cubicBezTo>
                <a:cubicBezTo>
                  <a:pt x="1046" y="39"/>
                  <a:pt x="1046" y="39"/>
                  <a:pt x="1046" y="39"/>
                </a:cubicBezTo>
                <a:lnTo>
                  <a:pt x="559" y="39"/>
                </a:lnTo>
                <a:close/>
              </a:path>
            </a:pathLst>
          </a:custGeom>
          <a:solidFill>
            <a:srgbClr val="F5F3F4"/>
          </a:solidFill>
          <a:ln w="19050">
            <a:solidFill>
              <a:schemeClr val="accent2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45" name="Shape"/>
          <p:cNvSpPr/>
          <p:nvPr/>
        </p:nvSpPr>
        <p:spPr bwMode="auto">
          <a:xfrm>
            <a:off x="9583664" y="2144159"/>
            <a:ext cx="577659" cy="430892"/>
          </a:xfrm>
          <a:custGeom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4084" y="0"/>
                </a:moveTo>
                <a:cubicBezTo>
                  <a:pt x="3708" y="0"/>
                  <a:pt x="3426" y="1"/>
                  <a:pt x="3186" y="22"/>
                </a:cubicBezTo>
                <a:cubicBezTo>
                  <a:pt x="2947" y="44"/>
                  <a:pt x="2752" y="86"/>
                  <a:pt x="2551" y="172"/>
                </a:cubicBezTo>
                <a:cubicBezTo>
                  <a:pt x="2330" y="279"/>
                  <a:pt x="2132" y="450"/>
                  <a:pt x="1969" y="668"/>
                </a:cubicBezTo>
                <a:cubicBezTo>
                  <a:pt x="1807" y="886"/>
                  <a:pt x="1680" y="1151"/>
                  <a:pt x="1599" y="1447"/>
                </a:cubicBezTo>
                <a:cubicBezTo>
                  <a:pt x="1535" y="1718"/>
                  <a:pt x="1503" y="1981"/>
                  <a:pt x="1487" y="2302"/>
                </a:cubicBezTo>
                <a:cubicBezTo>
                  <a:pt x="1471" y="2622"/>
                  <a:pt x="1471" y="3001"/>
                  <a:pt x="1471" y="3503"/>
                </a:cubicBezTo>
                <a:lnTo>
                  <a:pt x="1471" y="16968"/>
                </a:lnTo>
                <a:lnTo>
                  <a:pt x="448" y="16968"/>
                </a:lnTo>
                <a:cubicBezTo>
                  <a:pt x="319" y="16955"/>
                  <a:pt x="194" y="17024"/>
                  <a:pt x="107" y="17152"/>
                </a:cubicBezTo>
                <a:cubicBezTo>
                  <a:pt x="40" y="17252"/>
                  <a:pt x="1" y="17381"/>
                  <a:pt x="0" y="17516"/>
                </a:cubicBezTo>
                <a:lnTo>
                  <a:pt x="0" y="18593"/>
                </a:lnTo>
                <a:cubicBezTo>
                  <a:pt x="17" y="19255"/>
                  <a:pt x="192" y="19892"/>
                  <a:pt x="500" y="20411"/>
                </a:cubicBezTo>
                <a:cubicBezTo>
                  <a:pt x="937" y="21149"/>
                  <a:pt x="1598" y="21586"/>
                  <a:pt x="2301" y="21600"/>
                </a:cubicBezTo>
                <a:lnTo>
                  <a:pt x="19327" y="21600"/>
                </a:lnTo>
                <a:cubicBezTo>
                  <a:pt x="19855" y="21587"/>
                  <a:pt x="20364" y="21332"/>
                  <a:pt x="20768" y="20877"/>
                </a:cubicBezTo>
                <a:cubicBezTo>
                  <a:pt x="21282" y="20299"/>
                  <a:pt x="21585" y="19452"/>
                  <a:pt x="21600" y="18553"/>
                </a:cubicBezTo>
                <a:lnTo>
                  <a:pt x="21600" y="17426"/>
                </a:lnTo>
                <a:cubicBezTo>
                  <a:pt x="21598" y="17294"/>
                  <a:pt x="21555" y="17170"/>
                  <a:pt x="21480" y="17083"/>
                </a:cubicBezTo>
                <a:cubicBezTo>
                  <a:pt x="21411" y="17003"/>
                  <a:pt x="21321" y="16962"/>
                  <a:pt x="21230" y="16969"/>
                </a:cubicBezTo>
                <a:lnTo>
                  <a:pt x="12561" y="16969"/>
                </a:lnTo>
                <a:cubicBezTo>
                  <a:pt x="12480" y="16971"/>
                  <a:pt x="12401" y="17012"/>
                  <a:pt x="12340" y="17084"/>
                </a:cubicBezTo>
                <a:cubicBezTo>
                  <a:pt x="12266" y="17173"/>
                  <a:pt x="12223" y="17299"/>
                  <a:pt x="12223" y="17432"/>
                </a:cubicBezTo>
                <a:lnTo>
                  <a:pt x="12223" y="17684"/>
                </a:lnTo>
                <a:cubicBezTo>
                  <a:pt x="12220" y="17872"/>
                  <a:pt x="12169" y="18053"/>
                  <a:pt x="12079" y="18198"/>
                </a:cubicBezTo>
                <a:cubicBezTo>
                  <a:pt x="11964" y="18382"/>
                  <a:pt x="11796" y="18492"/>
                  <a:pt x="11616" y="18499"/>
                </a:cubicBezTo>
                <a:lnTo>
                  <a:pt x="10017" y="18499"/>
                </a:lnTo>
                <a:cubicBezTo>
                  <a:pt x="9811" y="18501"/>
                  <a:pt x="9617" y="18366"/>
                  <a:pt x="9499" y="18139"/>
                </a:cubicBezTo>
                <a:cubicBezTo>
                  <a:pt x="9426" y="17998"/>
                  <a:pt x="9387" y="17829"/>
                  <a:pt x="9389" y="17657"/>
                </a:cubicBezTo>
                <a:lnTo>
                  <a:pt x="9389" y="17397"/>
                </a:lnTo>
                <a:cubicBezTo>
                  <a:pt x="9385" y="17277"/>
                  <a:pt x="9346" y="17164"/>
                  <a:pt x="9279" y="17084"/>
                </a:cubicBezTo>
                <a:cubicBezTo>
                  <a:pt x="9221" y="17013"/>
                  <a:pt x="9147" y="16972"/>
                  <a:pt x="9069" y="16968"/>
                </a:cubicBezTo>
                <a:lnTo>
                  <a:pt x="2312" y="16968"/>
                </a:lnTo>
                <a:lnTo>
                  <a:pt x="2312" y="2981"/>
                </a:lnTo>
                <a:cubicBezTo>
                  <a:pt x="2312" y="2708"/>
                  <a:pt x="2312" y="2503"/>
                  <a:pt x="2321" y="2329"/>
                </a:cubicBezTo>
                <a:cubicBezTo>
                  <a:pt x="2329" y="2154"/>
                  <a:pt x="2347" y="2012"/>
                  <a:pt x="2382" y="1865"/>
                </a:cubicBezTo>
                <a:cubicBezTo>
                  <a:pt x="2425" y="1704"/>
                  <a:pt x="2494" y="1561"/>
                  <a:pt x="2583" y="1443"/>
                </a:cubicBezTo>
                <a:cubicBezTo>
                  <a:pt x="2671" y="1325"/>
                  <a:pt x="2778" y="1232"/>
                  <a:pt x="2898" y="1174"/>
                </a:cubicBezTo>
                <a:cubicBezTo>
                  <a:pt x="3007" y="1127"/>
                  <a:pt x="3113" y="1105"/>
                  <a:pt x="3242" y="1093"/>
                </a:cubicBezTo>
                <a:cubicBezTo>
                  <a:pt x="3372" y="1081"/>
                  <a:pt x="3526" y="1081"/>
                  <a:pt x="3729" y="1081"/>
                </a:cubicBezTo>
                <a:lnTo>
                  <a:pt x="3736" y="1081"/>
                </a:lnTo>
                <a:lnTo>
                  <a:pt x="17882" y="1081"/>
                </a:lnTo>
                <a:cubicBezTo>
                  <a:pt x="18085" y="1081"/>
                  <a:pt x="18238" y="1080"/>
                  <a:pt x="18368" y="1092"/>
                </a:cubicBezTo>
                <a:cubicBezTo>
                  <a:pt x="18498" y="1104"/>
                  <a:pt x="18604" y="1127"/>
                  <a:pt x="18714" y="1174"/>
                </a:cubicBezTo>
                <a:cubicBezTo>
                  <a:pt x="18834" y="1232"/>
                  <a:pt x="18941" y="1325"/>
                  <a:pt x="19029" y="1443"/>
                </a:cubicBezTo>
                <a:cubicBezTo>
                  <a:pt x="19117" y="1561"/>
                  <a:pt x="19186" y="1704"/>
                  <a:pt x="19230" y="1865"/>
                </a:cubicBezTo>
                <a:cubicBezTo>
                  <a:pt x="19265" y="2012"/>
                  <a:pt x="19282" y="2154"/>
                  <a:pt x="19291" y="2329"/>
                </a:cubicBezTo>
                <a:cubicBezTo>
                  <a:pt x="19300" y="2504"/>
                  <a:pt x="19299" y="2712"/>
                  <a:pt x="19299" y="2989"/>
                </a:cubicBezTo>
                <a:lnTo>
                  <a:pt x="19299" y="13087"/>
                </a:lnTo>
                <a:cubicBezTo>
                  <a:pt x="19303" y="13404"/>
                  <a:pt x="19500" y="13655"/>
                  <a:pt x="19736" y="13644"/>
                </a:cubicBezTo>
                <a:cubicBezTo>
                  <a:pt x="19960" y="13634"/>
                  <a:pt x="20138" y="13388"/>
                  <a:pt x="20140" y="13087"/>
                </a:cubicBezTo>
                <a:lnTo>
                  <a:pt x="20140" y="3518"/>
                </a:lnTo>
                <a:cubicBezTo>
                  <a:pt x="20140" y="3008"/>
                  <a:pt x="20140" y="2626"/>
                  <a:pt x="20124" y="2303"/>
                </a:cubicBezTo>
                <a:cubicBezTo>
                  <a:pt x="20108" y="1981"/>
                  <a:pt x="20076" y="1718"/>
                  <a:pt x="20012" y="1447"/>
                </a:cubicBezTo>
                <a:cubicBezTo>
                  <a:pt x="19932" y="1151"/>
                  <a:pt x="19805" y="886"/>
                  <a:pt x="19642" y="668"/>
                </a:cubicBezTo>
                <a:cubicBezTo>
                  <a:pt x="19480" y="450"/>
                  <a:pt x="19282" y="279"/>
                  <a:pt x="19061" y="172"/>
                </a:cubicBezTo>
                <a:cubicBezTo>
                  <a:pt x="18859" y="86"/>
                  <a:pt x="18663" y="43"/>
                  <a:pt x="18423" y="21"/>
                </a:cubicBezTo>
                <a:cubicBezTo>
                  <a:pt x="18184" y="0"/>
                  <a:pt x="17902" y="0"/>
                  <a:pt x="17527" y="0"/>
                </a:cubicBezTo>
                <a:lnTo>
                  <a:pt x="4096" y="0"/>
                </a:lnTo>
                <a:lnTo>
                  <a:pt x="4084" y="0"/>
                </a:lnTo>
                <a:close/>
                <a:moveTo>
                  <a:pt x="4027" y="2404"/>
                </a:moveTo>
                <a:cubicBezTo>
                  <a:pt x="3837" y="2404"/>
                  <a:pt x="3741" y="2405"/>
                  <a:pt x="3639" y="2448"/>
                </a:cubicBezTo>
                <a:cubicBezTo>
                  <a:pt x="3528" y="2502"/>
                  <a:pt x="3440" y="2620"/>
                  <a:pt x="3400" y="2770"/>
                </a:cubicBezTo>
                <a:cubicBezTo>
                  <a:pt x="3367" y="2907"/>
                  <a:pt x="3367" y="3036"/>
                  <a:pt x="3367" y="3289"/>
                </a:cubicBezTo>
                <a:lnTo>
                  <a:pt x="3367" y="14828"/>
                </a:lnTo>
                <a:cubicBezTo>
                  <a:pt x="3367" y="15085"/>
                  <a:pt x="3367" y="15214"/>
                  <a:pt x="3400" y="15351"/>
                </a:cubicBezTo>
                <a:cubicBezTo>
                  <a:pt x="3440" y="15501"/>
                  <a:pt x="3528" y="15618"/>
                  <a:pt x="3639" y="15673"/>
                </a:cubicBezTo>
                <a:cubicBezTo>
                  <a:pt x="3741" y="15716"/>
                  <a:pt x="3837" y="15716"/>
                  <a:pt x="4027" y="15716"/>
                </a:cubicBezTo>
                <a:lnTo>
                  <a:pt x="17725" y="15716"/>
                </a:lnTo>
                <a:cubicBezTo>
                  <a:pt x="17917" y="15716"/>
                  <a:pt x="18013" y="15716"/>
                  <a:pt x="18115" y="15673"/>
                </a:cubicBezTo>
                <a:cubicBezTo>
                  <a:pt x="18227" y="15618"/>
                  <a:pt x="18315" y="15501"/>
                  <a:pt x="18355" y="15351"/>
                </a:cubicBezTo>
                <a:cubicBezTo>
                  <a:pt x="18387" y="15214"/>
                  <a:pt x="18387" y="15086"/>
                  <a:pt x="18387" y="14832"/>
                </a:cubicBezTo>
                <a:lnTo>
                  <a:pt x="18387" y="3293"/>
                </a:lnTo>
                <a:cubicBezTo>
                  <a:pt x="18387" y="3036"/>
                  <a:pt x="18387" y="2907"/>
                  <a:pt x="18355" y="2770"/>
                </a:cubicBezTo>
                <a:cubicBezTo>
                  <a:pt x="18315" y="2620"/>
                  <a:pt x="18227" y="2502"/>
                  <a:pt x="18115" y="2448"/>
                </a:cubicBezTo>
                <a:cubicBezTo>
                  <a:pt x="18013" y="2404"/>
                  <a:pt x="17917" y="2404"/>
                  <a:pt x="17728" y="2404"/>
                </a:cubicBezTo>
                <a:lnTo>
                  <a:pt x="4030" y="2404"/>
                </a:lnTo>
                <a:lnTo>
                  <a:pt x="4027" y="2404"/>
                </a:lnTo>
                <a:close/>
                <a:moveTo>
                  <a:pt x="4329" y="3511"/>
                </a:moveTo>
                <a:lnTo>
                  <a:pt x="4330" y="3511"/>
                </a:lnTo>
                <a:lnTo>
                  <a:pt x="17426" y="3511"/>
                </a:lnTo>
                <a:cubicBezTo>
                  <a:pt x="17460" y="3511"/>
                  <a:pt x="17477" y="3511"/>
                  <a:pt x="17496" y="3519"/>
                </a:cubicBezTo>
                <a:cubicBezTo>
                  <a:pt x="17516" y="3529"/>
                  <a:pt x="17531" y="3550"/>
                  <a:pt x="17539" y="3577"/>
                </a:cubicBezTo>
                <a:cubicBezTo>
                  <a:pt x="17545" y="3602"/>
                  <a:pt x="17545" y="3625"/>
                  <a:pt x="17545" y="3672"/>
                </a:cubicBezTo>
                <a:lnTo>
                  <a:pt x="17545" y="14450"/>
                </a:lnTo>
                <a:cubicBezTo>
                  <a:pt x="17545" y="14496"/>
                  <a:pt x="17545" y="14519"/>
                  <a:pt x="17539" y="14544"/>
                </a:cubicBezTo>
                <a:cubicBezTo>
                  <a:pt x="17531" y="14571"/>
                  <a:pt x="17516" y="14592"/>
                  <a:pt x="17496" y="14602"/>
                </a:cubicBezTo>
                <a:cubicBezTo>
                  <a:pt x="17477" y="14610"/>
                  <a:pt x="17460" y="14609"/>
                  <a:pt x="17425" y="14609"/>
                </a:cubicBezTo>
                <a:lnTo>
                  <a:pt x="16039" y="14609"/>
                </a:lnTo>
                <a:lnTo>
                  <a:pt x="16039" y="7765"/>
                </a:lnTo>
                <a:cubicBezTo>
                  <a:pt x="16039" y="7461"/>
                  <a:pt x="15855" y="7214"/>
                  <a:pt x="15628" y="7214"/>
                </a:cubicBezTo>
                <a:cubicBezTo>
                  <a:pt x="15402" y="7214"/>
                  <a:pt x="15217" y="7461"/>
                  <a:pt x="15217" y="7765"/>
                </a:cubicBezTo>
                <a:lnTo>
                  <a:pt x="15217" y="14609"/>
                </a:lnTo>
                <a:lnTo>
                  <a:pt x="13668" y="14609"/>
                </a:lnTo>
                <a:lnTo>
                  <a:pt x="13668" y="11786"/>
                </a:lnTo>
                <a:cubicBezTo>
                  <a:pt x="13668" y="11482"/>
                  <a:pt x="13484" y="11235"/>
                  <a:pt x="13258" y="11235"/>
                </a:cubicBezTo>
                <a:cubicBezTo>
                  <a:pt x="13031" y="11235"/>
                  <a:pt x="12847" y="11482"/>
                  <a:pt x="12847" y="11786"/>
                </a:cubicBezTo>
                <a:lnTo>
                  <a:pt x="12847" y="14609"/>
                </a:lnTo>
                <a:lnTo>
                  <a:pt x="11297" y="14609"/>
                </a:lnTo>
                <a:lnTo>
                  <a:pt x="11297" y="10366"/>
                </a:lnTo>
                <a:cubicBezTo>
                  <a:pt x="11297" y="10062"/>
                  <a:pt x="11113" y="9815"/>
                  <a:pt x="10886" y="9815"/>
                </a:cubicBezTo>
                <a:cubicBezTo>
                  <a:pt x="10660" y="9815"/>
                  <a:pt x="10476" y="10062"/>
                  <a:pt x="10476" y="10366"/>
                </a:cubicBezTo>
                <a:lnTo>
                  <a:pt x="10476" y="14609"/>
                </a:lnTo>
                <a:lnTo>
                  <a:pt x="8926" y="14609"/>
                </a:lnTo>
                <a:lnTo>
                  <a:pt x="8926" y="13875"/>
                </a:lnTo>
                <a:cubicBezTo>
                  <a:pt x="8926" y="13571"/>
                  <a:pt x="8743" y="13324"/>
                  <a:pt x="8516" y="13324"/>
                </a:cubicBezTo>
                <a:cubicBezTo>
                  <a:pt x="8289" y="13324"/>
                  <a:pt x="8105" y="13571"/>
                  <a:pt x="8105" y="13875"/>
                </a:cubicBezTo>
                <a:lnTo>
                  <a:pt x="8105" y="14609"/>
                </a:lnTo>
                <a:lnTo>
                  <a:pt x="6555" y="14609"/>
                </a:lnTo>
                <a:lnTo>
                  <a:pt x="6555" y="12061"/>
                </a:lnTo>
                <a:cubicBezTo>
                  <a:pt x="6555" y="11757"/>
                  <a:pt x="6372" y="11511"/>
                  <a:pt x="6145" y="11511"/>
                </a:cubicBezTo>
                <a:cubicBezTo>
                  <a:pt x="5918" y="11511"/>
                  <a:pt x="5734" y="11757"/>
                  <a:pt x="5734" y="12061"/>
                </a:cubicBezTo>
                <a:lnTo>
                  <a:pt x="5734" y="14609"/>
                </a:lnTo>
                <a:lnTo>
                  <a:pt x="4329" y="14609"/>
                </a:lnTo>
                <a:cubicBezTo>
                  <a:pt x="4295" y="14609"/>
                  <a:pt x="4278" y="14610"/>
                  <a:pt x="4259" y="14602"/>
                </a:cubicBezTo>
                <a:cubicBezTo>
                  <a:pt x="4239" y="14592"/>
                  <a:pt x="4223" y="14571"/>
                  <a:pt x="4216" y="14544"/>
                </a:cubicBezTo>
                <a:cubicBezTo>
                  <a:pt x="4210" y="14519"/>
                  <a:pt x="4210" y="14496"/>
                  <a:pt x="4210" y="14449"/>
                </a:cubicBezTo>
                <a:lnTo>
                  <a:pt x="4210" y="3671"/>
                </a:lnTo>
                <a:cubicBezTo>
                  <a:pt x="4210" y="3625"/>
                  <a:pt x="4210" y="3602"/>
                  <a:pt x="4216" y="3577"/>
                </a:cubicBezTo>
                <a:cubicBezTo>
                  <a:pt x="4223" y="3550"/>
                  <a:pt x="4239" y="3529"/>
                  <a:pt x="4259" y="3519"/>
                </a:cubicBezTo>
                <a:cubicBezTo>
                  <a:pt x="4277" y="3511"/>
                  <a:pt x="4295" y="3511"/>
                  <a:pt x="4329" y="3511"/>
                </a:cubicBezTo>
                <a:close/>
                <a:moveTo>
                  <a:pt x="15628" y="5213"/>
                </a:moveTo>
                <a:cubicBezTo>
                  <a:pt x="15402" y="5213"/>
                  <a:pt x="15217" y="5459"/>
                  <a:pt x="15217" y="5763"/>
                </a:cubicBezTo>
                <a:lnTo>
                  <a:pt x="15217" y="5811"/>
                </a:lnTo>
                <a:cubicBezTo>
                  <a:pt x="15217" y="6115"/>
                  <a:pt x="15402" y="6361"/>
                  <a:pt x="15628" y="6361"/>
                </a:cubicBezTo>
                <a:cubicBezTo>
                  <a:pt x="15855" y="6361"/>
                  <a:pt x="16039" y="6115"/>
                  <a:pt x="16039" y="5811"/>
                </a:cubicBezTo>
                <a:lnTo>
                  <a:pt x="16039" y="5763"/>
                </a:lnTo>
                <a:cubicBezTo>
                  <a:pt x="16039" y="5459"/>
                  <a:pt x="15855" y="5213"/>
                  <a:pt x="15628" y="5213"/>
                </a:cubicBezTo>
                <a:close/>
                <a:moveTo>
                  <a:pt x="10886" y="7815"/>
                </a:moveTo>
                <a:cubicBezTo>
                  <a:pt x="10660" y="7815"/>
                  <a:pt x="10476" y="8061"/>
                  <a:pt x="10476" y="8365"/>
                </a:cubicBezTo>
                <a:lnTo>
                  <a:pt x="10476" y="8413"/>
                </a:lnTo>
                <a:cubicBezTo>
                  <a:pt x="10476" y="8717"/>
                  <a:pt x="10660" y="8963"/>
                  <a:pt x="10886" y="8963"/>
                </a:cubicBezTo>
                <a:cubicBezTo>
                  <a:pt x="11113" y="8963"/>
                  <a:pt x="11297" y="8717"/>
                  <a:pt x="11297" y="8413"/>
                </a:cubicBezTo>
                <a:lnTo>
                  <a:pt x="11297" y="8365"/>
                </a:lnTo>
                <a:cubicBezTo>
                  <a:pt x="11297" y="8061"/>
                  <a:pt x="11113" y="7815"/>
                  <a:pt x="10886" y="7815"/>
                </a:cubicBezTo>
                <a:close/>
                <a:moveTo>
                  <a:pt x="13258" y="9234"/>
                </a:moveTo>
                <a:cubicBezTo>
                  <a:pt x="13031" y="9234"/>
                  <a:pt x="12847" y="9480"/>
                  <a:pt x="12847" y="9784"/>
                </a:cubicBezTo>
                <a:lnTo>
                  <a:pt x="12847" y="9832"/>
                </a:lnTo>
                <a:cubicBezTo>
                  <a:pt x="12847" y="10136"/>
                  <a:pt x="13031" y="10382"/>
                  <a:pt x="13258" y="10382"/>
                </a:cubicBezTo>
                <a:cubicBezTo>
                  <a:pt x="13484" y="10382"/>
                  <a:pt x="13668" y="10136"/>
                  <a:pt x="13668" y="9832"/>
                </a:cubicBezTo>
                <a:lnTo>
                  <a:pt x="13668" y="9784"/>
                </a:lnTo>
                <a:cubicBezTo>
                  <a:pt x="13668" y="9480"/>
                  <a:pt x="13484" y="9234"/>
                  <a:pt x="13258" y="9234"/>
                </a:cubicBezTo>
                <a:close/>
                <a:moveTo>
                  <a:pt x="6145" y="9510"/>
                </a:moveTo>
                <a:cubicBezTo>
                  <a:pt x="5918" y="9510"/>
                  <a:pt x="5734" y="9756"/>
                  <a:pt x="5734" y="10060"/>
                </a:cubicBezTo>
                <a:lnTo>
                  <a:pt x="5734" y="10108"/>
                </a:lnTo>
                <a:cubicBezTo>
                  <a:pt x="5734" y="10412"/>
                  <a:pt x="5918" y="10658"/>
                  <a:pt x="6145" y="10658"/>
                </a:cubicBezTo>
                <a:cubicBezTo>
                  <a:pt x="6372" y="10658"/>
                  <a:pt x="6555" y="10412"/>
                  <a:pt x="6555" y="10108"/>
                </a:cubicBezTo>
                <a:lnTo>
                  <a:pt x="6555" y="10060"/>
                </a:lnTo>
                <a:cubicBezTo>
                  <a:pt x="6555" y="9756"/>
                  <a:pt x="6372" y="9510"/>
                  <a:pt x="6145" y="9510"/>
                </a:cubicBezTo>
                <a:close/>
                <a:moveTo>
                  <a:pt x="8516" y="11324"/>
                </a:moveTo>
                <a:cubicBezTo>
                  <a:pt x="8289" y="11324"/>
                  <a:pt x="8105" y="11570"/>
                  <a:pt x="8105" y="11874"/>
                </a:cubicBezTo>
                <a:lnTo>
                  <a:pt x="8105" y="11921"/>
                </a:lnTo>
                <a:cubicBezTo>
                  <a:pt x="8105" y="12225"/>
                  <a:pt x="8289" y="12471"/>
                  <a:pt x="8516" y="12471"/>
                </a:cubicBezTo>
                <a:cubicBezTo>
                  <a:pt x="8743" y="12471"/>
                  <a:pt x="8926" y="12225"/>
                  <a:pt x="8926" y="11921"/>
                </a:cubicBezTo>
                <a:lnTo>
                  <a:pt x="8926" y="11874"/>
                </a:lnTo>
                <a:cubicBezTo>
                  <a:pt x="8926" y="11570"/>
                  <a:pt x="8743" y="11324"/>
                  <a:pt x="8516" y="11324"/>
                </a:cubicBezTo>
                <a:close/>
                <a:moveTo>
                  <a:pt x="19662" y="14793"/>
                </a:moveTo>
                <a:cubicBezTo>
                  <a:pt x="19550" y="14793"/>
                  <a:pt x="19438" y="14850"/>
                  <a:pt x="19352" y="14964"/>
                </a:cubicBezTo>
                <a:cubicBezTo>
                  <a:pt x="19182" y="15193"/>
                  <a:pt x="19182" y="15564"/>
                  <a:pt x="19352" y="15793"/>
                </a:cubicBezTo>
                <a:cubicBezTo>
                  <a:pt x="19523" y="16021"/>
                  <a:pt x="19800" y="16021"/>
                  <a:pt x="19970" y="15793"/>
                </a:cubicBezTo>
                <a:cubicBezTo>
                  <a:pt x="20141" y="15564"/>
                  <a:pt x="20141" y="15193"/>
                  <a:pt x="19970" y="14964"/>
                </a:cubicBezTo>
                <a:cubicBezTo>
                  <a:pt x="19885" y="14850"/>
                  <a:pt x="19773" y="14793"/>
                  <a:pt x="19662" y="14793"/>
                </a:cubicBezTo>
                <a:close/>
                <a:moveTo>
                  <a:pt x="13008" y="18077"/>
                </a:moveTo>
                <a:lnTo>
                  <a:pt x="20770" y="18077"/>
                </a:lnTo>
                <a:lnTo>
                  <a:pt x="20770" y="18505"/>
                </a:lnTo>
                <a:cubicBezTo>
                  <a:pt x="20761" y="19013"/>
                  <a:pt x="20612" y="19498"/>
                  <a:pt x="20351" y="19867"/>
                </a:cubicBezTo>
                <a:cubicBezTo>
                  <a:pt x="20076" y="20256"/>
                  <a:pt x="19697" y="20486"/>
                  <a:pt x="19297" y="20506"/>
                </a:cubicBezTo>
                <a:lnTo>
                  <a:pt x="2309" y="20506"/>
                </a:lnTo>
                <a:cubicBezTo>
                  <a:pt x="1854" y="20501"/>
                  <a:pt x="1427" y="20216"/>
                  <a:pt x="1150" y="19734"/>
                </a:cubicBezTo>
                <a:cubicBezTo>
                  <a:pt x="963" y="19408"/>
                  <a:pt x="857" y="19012"/>
                  <a:pt x="849" y="18601"/>
                </a:cubicBezTo>
                <a:lnTo>
                  <a:pt x="849" y="18087"/>
                </a:lnTo>
                <a:lnTo>
                  <a:pt x="8586" y="18087"/>
                </a:lnTo>
                <a:cubicBezTo>
                  <a:pt x="8658" y="18462"/>
                  <a:pt x="8811" y="18800"/>
                  <a:pt x="9025" y="19060"/>
                </a:cubicBezTo>
                <a:cubicBezTo>
                  <a:pt x="9298" y="19393"/>
                  <a:pt x="9654" y="19578"/>
                  <a:pt x="10023" y="19579"/>
                </a:cubicBezTo>
                <a:lnTo>
                  <a:pt x="11549" y="19579"/>
                </a:lnTo>
                <a:cubicBezTo>
                  <a:pt x="11928" y="19577"/>
                  <a:pt x="12293" y="19385"/>
                  <a:pt x="12572" y="19042"/>
                </a:cubicBezTo>
                <a:cubicBezTo>
                  <a:pt x="12783" y="18782"/>
                  <a:pt x="12934" y="18447"/>
                  <a:pt x="13008" y="18077"/>
                </a:cubicBezTo>
                <a:close/>
              </a:path>
            </a:pathLst>
          </a:custGeom>
          <a:solidFill>
            <a:schemeClr val="accent2"/>
          </a:solidFill>
          <a:ln w="12700">
            <a:noFill/>
            <a:miter lim="400000"/>
          </a:ln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 sz="3200">
              <a:solidFill>
                <a:srgbClr val="FFFFFF"/>
              </a:solidFill>
              <a:latin typeface="+mn-lt"/>
              <a:ea typeface="+mn-ea"/>
              <a:cs typeface="+mn-cs"/>
              <a:sym typeface="Helvetica Neue Medium"/>
            </a:endParaRPr>
          </a:p>
        </p:txBody>
      </p:sp>
      <p:sp>
        <p:nvSpPr>
          <p:cNvPr id="46" name="stats_223407"/>
          <p:cNvSpPr>
            <a:spLocks noChangeAspect="1"/>
          </p:cNvSpPr>
          <p:nvPr/>
        </p:nvSpPr>
        <p:spPr bwMode="auto">
          <a:xfrm>
            <a:off x="5826011" y="2120416"/>
            <a:ext cx="539976" cy="459246"/>
          </a:xfrm>
          <a:custGeom>
            <a:gdLst>
              <a:gd name="T0" fmla="*/ 5653 w 5760"/>
              <a:gd name="T1" fmla="*/ 4693 h 4906"/>
              <a:gd name="T2" fmla="*/ 5333 w 5760"/>
              <a:gd name="T3" fmla="*/ 4693 h 4906"/>
              <a:gd name="T4" fmla="*/ 5333 w 5760"/>
              <a:gd name="T5" fmla="*/ 320 h 4906"/>
              <a:gd name="T6" fmla="*/ 5013 w 5760"/>
              <a:gd name="T7" fmla="*/ 0 h 4906"/>
              <a:gd name="T8" fmla="*/ 4160 w 5760"/>
              <a:gd name="T9" fmla="*/ 0 h 4906"/>
              <a:gd name="T10" fmla="*/ 3840 w 5760"/>
              <a:gd name="T11" fmla="*/ 320 h 4906"/>
              <a:gd name="T12" fmla="*/ 3840 w 5760"/>
              <a:gd name="T13" fmla="*/ 4693 h 4906"/>
              <a:gd name="T14" fmla="*/ 3627 w 5760"/>
              <a:gd name="T15" fmla="*/ 4693 h 4906"/>
              <a:gd name="T16" fmla="*/ 3627 w 5760"/>
              <a:gd name="T17" fmla="*/ 1813 h 4906"/>
              <a:gd name="T18" fmla="*/ 3307 w 5760"/>
              <a:gd name="T19" fmla="*/ 1493 h 4906"/>
              <a:gd name="T20" fmla="*/ 2453 w 5760"/>
              <a:gd name="T21" fmla="*/ 1493 h 4906"/>
              <a:gd name="T22" fmla="*/ 2133 w 5760"/>
              <a:gd name="T23" fmla="*/ 1813 h 4906"/>
              <a:gd name="T24" fmla="*/ 2133 w 5760"/>
              <a:gd name="T25" fmla="*/ 4693 h 4906"/>
              <a:gd name="T26" fmla="*/ 1920 w 5760"/>
              <a:gd name="T27" fmla="*/ 4693 h 4906"/>
              <a:gd name="T28" fmla="*/ 1920 w 5760"/>
              <a:gd name="T29" fmla="*/ 3306 h 4906"/>
              <a:gd name="T30" fmla="*/ 1600 w 5760"/>
              <a:gd name="T31" fmla="*/ 2986 h 4906"/>
              <a:gd name="T32" fmla="*/ 747 w 5760"/>
              <a:gd name="T33" fmla="*/ 2986 h 4906"/>
              <a:gd name="T34" fmla="*/ 427 w 5760"/>
              <a:gd name="T35" fmla="*/ 3306 h 4906"/>
              <a:gd name="T36" fmla="*/ 427 w 5760"/>
              <a:gd name="T37" fmla="*/ 4693 h 4906"/>
              <a:gd name="T38" fmla="*/ 107 w 5760"/>
              <a:gd name="T39" fmla="*/ 4693 h 4906"/>
              <a:gd name="T40" fmla="*/ 0 w 5760"/>
              <a:gd name="T41" fmla="*/ 4800 h 4906"/>
              <a:gd name="T42" fmla="*/ 107 w 5760"/>
              <a:gd name="T43" fmla="*/ 4906 h 4906"/>
              <a:gd name="T44" fmla="*/ 5653 w 5760"/>
              <a:gd name="T45" fmla="*/ 4906 h 4906"/>
              <a:gd name="T46" fmla="*/ 5760 w 5760"/>
              <a:gd name="T47" fmla="*/ 4800 h 4906"/>
              <a:gd name="T48" fmla="*/ 5653 w 5760"/>
              <a:gd name="T49" fmla="*/ 4693 h 4906"/>
              <a:gd name="T50" fmla="*/ 1707 w 5760"/>
              <a:gd name="T51" fmla="*/ 4693 h 4906"/>
              <a:gd name="T52" fmla="*/ 640 w 5760"/>
              <a:gd name="T53" fmla="*/ 4693 h 4906"/>
              <a:gd name="T54" fmla="*/ 640 w 5760"/>
              <a:gd name="T55" fmla="*/ 3306 h 4906"/>
              <a:gd name="T56" fmla="*/ 747 w 5760"/>
              <a:gd name="T57" fmla="*/ 3200 h 4906"/>
              <a:gd name="T58" fmla="*/ 1600 w 5760"/>
              <a:gd name="T59" fmla="*/ 3200 h 4906"/>
              <a:gd name="T60" fmla="*/ 1707 w 5760"/>
              <a:gd name="T61" fmla="*/ 3306 h 4906"/>
              <a:gd name="T62" fmla="*/ 1707 w 5760"/>
              <a:gd name="T63" fmla="*/ 4693 h 4906"/>
              <a:gd name="T64" fmla="*/ 3413 w 5760"/>
              <a:gd name="T65" fmla="*/ 4693 h 4906"/>
              <a:gd name="T66" fmla="*/ 2347 w 5760"/>
              <a:gd name="T67" fmla="*/ 4693 h 4906"/>
              <a:gd name="T68" fmla="*/ 2347 w 5760"/>
              <a:gd name="T69" fmla="*/ 1813 h 4906"/>
              <a:gd name="T70" fmla="*/ 2453 w 5760"/>
              <a:gd name="T71" fmla="*/ 1706 h 4906"/>
              <a:gd name="T72" fmla="*/ 3307 w 5760"/>
              <a:gd name="T73" fmla="*/ 1706 h 4906"/>
              <a:gd name="T74" fmla="*/ 3413 w 5760"/>
              <a:gd name="T75" fmla="*/ 1813 h 4906"/>
              <a:gd name="T76" fmla="*/ 3413 w 5760"/>
              <a:gd name="T77" fmla="*/ 4693 h 4906"/>
              <a:gd name="T78" fmla="*/ 5120 w 5760"/>
              <a:gd name="T79" fmla="*/ 4693 h 4906"/>
              <a:gd name="T80" fmla="*/ 4053 w 5760"/>
              <a:gd name="T81" fmla="*/ 4693 h 4906"/>
              <a:gd name="T82" fmla="*/ 4053 w 5760"/>
              <a:gd name="T83" fmla="*/ 320 h 4906"/>
              <a:gd name="T84" fmla="*/ 4160 w 5760"/>
              <a:gd name="T85" fmla="*/ 213 h 4906"/>
              <a:gd name="T86" fmla="*/ 5013 w 5760"/>
              <a:gd name="T87" fmla="*/ 213 h 4906"/>
              <a:gd name="T88" fmla="*/ 5120 w 5760"/>
              <a:gd name="T89" fmla="*/ 320 h 4906"/>
              <a:gd name="T90" fmla="*/ 5120 w 5760"/>
              <a:gd name="T91" fmla="*/ 4693 h 490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</a:cxnLst>
            <a:rect l="0" t="0" r="r" b="b"/>
            <a:pathLst>
              <a:path w="5760" h="4906">
                <a:moveTo>
                  <a:pt x="5653" y="4693"/>
                </a:moveTo>
                <a:lnTo>
                  <a:pt x="5333" y="4693"/>
                </a:lnTo>
                <a:lnTo>
                  <a:pt x="5333" y="320"/>
                </a:lnTo>
                <a:cubicBezTo>
                  <a:pt x="5333" y="144"/>
                  <a:pt x="5189" y="0"/>
                  <a:pt x="5013" y="0"/>
                </a:cubicBezTo>
                <a:lnTo>
                  <a:pt x="4160" y="0"/>
                </a:lnTo>
                <a:cubicBezTo>
                  <a:pt x="3984" y="0"/>
                  <a:pt x="3840" y="144"/>
                  <a:pt x="3840" y="320"/>
                </a:cubicBezTo>
                <a:lnTo>
                  <a:pt x="3840" y="4693"/>
                </a:lnTo>
                <a:lnTo>
                  <a:pt x="3627" y="4693"/>
                </a:lnTo>
                <a:lnTo>
                  <a:pt x="3627" y="1813"/>
                </a:lnTo>
                <a:cubicBezTo>
                  <a:pt x="3627" y="1637"/>
                  <a:pt x="3483" y="1493"/>
                  <a:pt x="3307" y="1493"/>
                </a:cubicBezTo>
                <a:lnTo>
                  <a:pt x="2453" y="1493"/>
                </a:lnTo>
                <a:cubicBezTo>
                  <a:pt x="2277" y="1493"/>
                  <a:pt x="2133" y="1637"/>
                  <a:pt x="2133" y="1813"/>
                </a:cubicBezTo>
                <a:lnTo>
                  <a:pt x="2133" y="4693"/>
                </a:lnTo>
                <a:lnTo>
                  <a:pt x="1920" y="4693"/>
                </a:lnTo>
                <a:lnTo>
                  <a:pt x="1920" y="3306"/>
                </a:lnTo>
                <a:cubicBezTo>
                  <a:pt x="1920" y="3130"/>
                  <a:pt x="1776" y="2986"/>
                  <a:pt x="1600" y="2986"/>
                </a:cubicBezTo>
                <a:lnTo>
                  <a:pt x="747" y="2986"/>
                </a:lnTo>
                <a:cubicBezTo>
                  <a:pt x="571" y="2986"/>
                  <a:pt x="427" y="3130"/>
                  <a:pt x="427" y="3306"/>
                </a:cubicBezTo>
                <a:lnTo>
                  <a:pt x="427" y="4693"/>
                </a:lnTo>
                <a:lnTo>
                  <a:pt x="107" y="4693"/>
                </a:lnTo>
                <a:cubicBezTo>
                  <a:pt x="48" y="4693"/>
                  <a:pt x="0" y="4741"/>
                  <a:pt x="0" y="4800"/>
                </a:cubicBezTo>
                <a:cubicBezTo>
                  <a:pt x="0" y="4858"/>
                  <a:pt x="48" y="4906"/>
                  <a:pt x="107" y="4906"/>
                </a:cubicBezTo>
                <a:lnTo>
                  <a:pt x="5653" y="4906"/>
                </a:lnTo>
                <a:cubicBezTo>
                  <a:pt x="5712" y="4906"/>
                  <a:pt x="5760" y="4858"/>
                  <a:pt x="5760" y="4800"/>
                </a:cubicBezTo>
                <a:cubicBezTo>
                  <a:pt x="5760" y="4741"/>
                  <a:pt x="5712" y="4693"/>
                  <a:pt x="5653" y="4693"/>
                </a:cubicBezTo>
                <a:close/>
                <a:moveTo>
                  <a:pt x="1707" y="4693"/>
                </a:moveTo>
                <a:lnTo>
                  <a:pt x="640" y="4693"/>
                </a:lnTo>
                <a:lnTo>
                  <a:pt x="640" y="3306"/>
                </a:lnTo>
                <a:cubicBezTo>
                  <a:pt x="640" y="3248"/>
                  <a:pt x="688" y="3200"/>
                  <a:pt x="747" y="3200"/>
                </a:cubicBezTo>
                <a:lnTo>
                  <a:pt x="1600" y="3200"/>
                </a:lnTo>
                <a:cubicBezTo>
                  <a:pt x="1659" y="3200"/>
                  <a:pt x="1707" y="3248"/>
                  <a:pt x="1707" y="3306"/>
                </a:cubicBezTo>
                <a:lnTo>
                  <a:pt x="1707" y="4693"/>
                </a:lnTo>
                <a:close/>
                <a:moveTo>
                  <a:pt x="3413" y="4693"/>
                </a:moveTo>
                <a:lnTo>
                  <a:pt x="2347" y="4693"/>
                </a:lnTo>
                <a:lnTo>
                  <a:pt x="2347" y="1813"/>
                </a:lnTo>
                <a:cubicBezTo>
                  <a:pt x="2347" y="1754"/>
                  <a:pt x="2395" y="1706"/>
                  <a:pt x="2453" y="1706"/>
                </a:cubicBezTo>
                <a:lnTo>
                  <a:pt x="3307" y="1706"/>
                </a:lnTo>
                <a:cubicBezTo>
                  <a:pt x="3365" y="1706"/>
                  <a:pt x="3413" y="1754"/>
                  <a:pt x="3413" y="1813"/>
                </a:cubicBezTo>
                <a:lnTo>
                  <a:pt x="3413" y="4693"/>
                </a:lnTo>
                <a:close/>
                <a:moveTo>
                  <a:pt x="5120" y="4693"/>
                </a:moveTo>
                <a:lnTo>
                  <a:pt x="4053" y="4693"/>
                </a:lnTo>
                <a:lnTo>
                  <a:pt x="4053" y="320"/>
                </a:lnTo>
                <a:cubicBezTo>
                  <a:pt x="4053" y="261"/>
                  <a:pt x="4101" y="213"/>
                  <a:pt x="4160" y="213"/>
                </a:cubicBezTo>
                <a:lnTo>
                  <a:pt x="5013" y="213"/>
                </a:lnTo>
                <a:cubicBezTo>
                  <a:pt x="5072" y="213"/>
                  <a:pt x="5120" y="261"/>
                  <a:pt x="5120" y="320"/>
                </a:cubicBezTo>
                <a:lnTo>
                  <a:pt x="5120" y="469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166"/>
          <p:cNvGrpSpPr/>
          <p:nvPr/>
        </p:nvGrpSpPr>
        <p:grpSpPr>
          <a:xfrm>
            <a:off x="2083247" y="2086963"/>
            <a:ext cx="548441" cy="548441"/>
            <a:chOff x="5588000" y="1962150"/>
            <a:chExt cx="406400" cy="406400"/>
          </a:xfrm>
          <a:solidFill>
            <a:schemeClr val="accent2"/>
          </a:solidFill>
        </p:grpSpPr>
        <p:sp>
          <p:nvSpPr>
            <p:cNvPr id="48" name="Freeform 106"/>
            <p:cNvSpPr>
              <a:spLocks noEditPoints="1"/>
            </p:cNvSpPr>
            <p:nvPr/>
          </p:nvSpPr>
          <p:spPr bwMode="auto">
            <a:xfrm>
              <a:off x="5588000" y="1962150"/>
              <a:ext cx="406400" cy="406400"/>
            </a:xfrm>
            <a:custGeom>
              <a:cxnLst>
                <a:cxn ang="0">
                  <a:pos x="214" y="86"/>
                </a:cxn>
                <a:cxn ang="0">
                  <a:pos x="230" y="54"/>
                </a:cxn>
                <a:cxn ang="0">
                  <a:pos x="210" y="30"/>
                </a:cxn>
                <a:cxn ang="0">
                  <a:pos x="194" y="26"/>
                </a:cxn>
                <a:cxn ang="0">
                  <a:pos x="160" y="38"/>
                </a:cxn>
                <a:cxn ang="0">
                  <a:pos x="150" y="4"/>
                </a:cxn>
                <a:cxn ang="0">
                  <a:pos x="118" y="0"/>
                </a:cxn>
                <a:cxn ang="0">
                  <a:pos x="102" y="12"/>
                </a:cxn>
                <a:cxn ang="0">
                  <a:pos x="66" y="28"/>
                </a:cxn>
                <a:cxn ang="0">
                  <a:pos x="56" y="26"/>
                </a:cxn>
                <a:cxn ang="0">
                  <a:pos x="30" y="46"/>
                </a:cxn>
                <a:cxn ang="0">
                  <a:pos x="28" y="66"/>
                </a:cxn>
                <a:cxn ang="0">
                  <a:pos x="12" y="102"/>
                </a:cxn>
                <a:cxn ang="0">
                  <a:pos x="0" y="112"/>
                </a:cxn>
                <a:cxn ang="0">
                  <a:pos x="0" y="144"/>
                </a:cxn>
                <a:cxn ang="0">
                  <a:pos x="38" y="160"/>
                </a:cxn>
                <a:cxn ang="0">
                  <a:pos x="28" y="190"/>
                </a:cxn>
                <a:cxn ang="0">
                  <a:pos x="30" y="210"/>
                </a:cxn>
                <a:cxn ang="0">
                  <a:pos x="56" y="230"/>
                </a:cxn>
                <a:cxn ang="0">
                  <a:pos x="86" y="214"/>
                </a:cxn>
                <a:cxn ang="0">
                  <a:pos x="102" y="244"/>
                </a:cxn>
                <a:cxn ang="0">
                  <a:pos x="118" y="256"/>
                </a:cxn>
                <a:cxn ang="0">
                  <a:pos x="150" y="252"/>
                </a:cxn>
                <a:cxn ang="0">
                  <a:pos x="160" y="218"/>
                </a:cxn>
                <a:cxn ang="0">
                  <a:pos x="194" y="230"/>
                </a:cxn>
                <a:cxn ang="0">
                  <a:pos x="210" y="226"/>
                </a:cxn>
                <a:cxn ang="0">
                  <a:pos x="230" y="202"/>
                </a:cxn>
                <a:cxn ang="0">
                  <a:pos x="214" y="170"/>
                </a:cxn>
                <a:cxn ang="0">
                  <a:pos x="248" y="152"/>
                </a:cxn>
                <a:cxn ang="0">
                  <a:pos x="256" y="118"/>
                </a:cxn>
                <a:cxn ang="0">
                  <a:pos x="248" y="104"/>
                </a:cxn>
                <a:cxn ang="0">
                  <a:pos x="208" y="148"/>
                </a:cxn>
                <a:cxn ang="0">
                  <a:pos x="200" y="162"/>
                </a:cxn>
                <a:cxn ang="0">
                  <a:pos x="200" y="214"/>
                </a:cxn>
                <a:cxn ang="0">
                  <a:pos x="170" y="198"/>
                </a:cxn>
                <a:cxn ang="0">
                  <a:pos x="154" y="204"/>
                </a:cxn>
                <a:cxn ang="0">
                  <a:pos x="138" y="240"/>
                </a:cxn>
                <a:cxn ang="0">
                  <a:pos x="108" y="208"/>
                </a:cxn>
                <a:cxn ang="0">
                  <a:pos x="94" y="200"/>
                </a:cxn>
                <a:cxn ang="0">
                  <a:pos x="78" y="202"/>
                </a:cxn>
                <a:cxn ang="0">
                  <a:pos x="54" y="178"/>
                </a:cxn>
                <a:cxn ang="0">
                  <a:pos x="52" y="154"/>
                </a:cxn>
                <a:cxn ang="0">
                  <a:pos x="16" y="138"/>
                </a:cxn>
                <a:cxn ang="0">
                  <a:pos x="48" y="108"/>
                </a:cxn>
                <a:cxn ang="0">
                  <a:pos x="56" y="94"/>
                </a:cxn>
                <a:cxn ang="0">
                  <a:pos x="56" y="42"/>
                </a:cxn>
                <a:cxn ang="0">
                  <a:pos x="86" y="58"/>
                </a:cxn>
                <a:cxn ang="0">
                  <a:pos x="102" y="52"/>
                </a:cxn>
                <a:cxn ang="0">
                  <a:pos x="118" y="16"/>
                </a:cxn>
                <a:cxn ang="0">
                  <a:pos x="148" y="48"/>
                </a:cxn>
                <a:cxn ang="0">
                  <a:pos x="162" y="56"/>
                </a:cxn>
                <a:cxn ang="0">
                  <a:pos x="178" y="54"/>
                </a:cxn>
                <a:cxn ang="0">
                  <a:pos x="202" y="78"/>
                </a:cxn>
                <a:cxn ang="0">
                  <a:pos x="204" y="102"/>
                </a:cxn>
                <a:cxn ang="0">
                  <a:pos x="240" y="118"/>
                </a:cxn>
              </a:cxnLst>
              <a:rect l="0" t="0" r="r" b="b"/>
              <a:pathLst>
                <a:path w="256" h="256">
                  <a:moveTo>
                    <a:pt x="244" y="102"/>
                  </a:moveTo>
                  <a:lnTo>
                    <a:pt x="218" y="96"/>
                  </a:lnTo>
                  <a:lnTo>
                    <a:pt x="218" y="96"/>
                  </a:lnTo>
                  <a:lnTo>
                    <a:pt x="214" y="86"/>
                  </a:lnTo>
                  <a:lnTo>
                    <a:pt x="228" y="66"/>
                  </a:lnTo>
                  <a:lnTo>
                    <a:pt x="228" y="66"/>
                  </a:lnTo>
                  <a:lnTo>
                    <a:pt x="230" y="60"/>
                  </a:lnTo>
                  <a:lnTo>
                    <a:pt x="230" y="54"/>
                  </a:lnTo>
                  <a:lnTo>
                    <a:pt x="230" y="50"/>
                  </a:lnTo>
                  <a:lnTo>
                    <a:pt x="226" y="46"/>
                  </a:lnTo>
                  <a:lnTo>
                    <a:pt x="210" y="30"/>
                  </a:lnTo>
                  <a:lnTo>
                    <a:pt x="210" y="30"/>
                  </a:lnTo>
                  <a:lnTo>
                    <a:pt x="206" y="26"/>
                  </a:lnTo>
                  <a:lnTo>
                    <a:pt x="200" y="26"/>
                  </a:lnTo>
                  <a:lnTo>
                    <a:pt x="200" y="26"/>
                  </a:lnTo>
                  <a:lnTo>
                    <a:pt x="194" y="26"/>
                  </a:lnTo>
                  <a:lnTo>
                    <a:pt x="190" y="28"/>
                  </a:lnTo>
                  <a:lnTo>
                    <a:pt x="170" y="42"/>
                  </a:lnTo>
                  <a:lnTo>
                    <a:pt x="170" y="42"/>
                  </a:lnTo>
                  <a:lnTo>
                    <a:pt x="160" y="38"/>
                  </a:lnTo>
                  <a:lnTo>
                    <a:pt x="154" y="12"/>
                  </a:lnTo>
                  <a:lnTo>
                    <a:pt x="154" y="12"/>
                  </a:lnTo>
                  <a:lnTo>
                    <a:pt x="152" y="8"/>
                  </a:lnTo>
                  <a:lnTo>
                    <a:pt x="150" y="4"/>
                  </a:lnTo>
                  <a:lnTo>
                    <a:pt x="144" y="0"/>
                  </a:lnTo>
                  <a:lnTo>
                    <a:pt x="138" y="0"/>
                  </a:lnTo>
                  <a:lnTo>
                    <a:pt x="118" y="0"/>
                  </a:lnTo>
                  <a:lnTo>
                    <a:pt x="118" y="0"/>
                  </a:lnTo>
                  <a:lnTo>
                    <a:pt x="112" y="0"/>
                  </a:lnTo>
                  <a:lnTo>
                    <a:pt x="106" y="4"/>
                  </a:lnTo>
                  <a:lnTo>
                    <a:pt x="104" y="8"/>
                  </a:lnTo>
                  <a:lnTo>
                    <a:pt x="102" y="12"/>
                  </a:lnTo>
                  <a:lnTo>
                    <a:pt x="96" y="38"/>
                  </a:lnTo>
                  <a:lnTo>
                    <a:pt x="96" y="38"/>
                  </a:lnTo>
                  <a:lnTo>
                    <a:pt x="86" y="42"/>
                  </a:lnTo>
                  <a:lnTo>
                    <a:pt x="66" y="28"/>
                  </a:lnTo>
                  <a:lnTo>
                    <a:pt x="66" y="28"/>
                  </a:lnTo>
                  <a:lnTo>
                    <a:pt x="62" y="26"/>
                  </a:lnTo>
                  <a:lnTo>
                    <a:pt x="56" y="26"/>
                  </a:lnTo>
                  <a:lnTo>
                    <a:pt x="56" y="26"/>
                  </a:lnTo>
                  <a:lnTo>
                    <a:pt x="50" y="26"/>
                  </a:lnTo>
                  <a:lnTo>
                    <a:pt x="46" y="30"/>
                  </a:lnTo>
                  <a:lnTo>
                    <a:pt x="30" y="46"/>
                  </a:lnTo>
                  <a:lnTo>
                    <a:pt x="30" y="46"/>
                  </a:lnTo>
                  <a:lnTo>
                    <a:pt x="26" y="50"/>
                  </a:lnTo>
                  <a:lnTo>
                    <a:pt x="26" y="54"/>
                  </a:lnTo>
                  <a:lnTo>
                    <a:pt x="26" y="60"/>
                  </a:lnTo>
                  <a:lnTo>
                    <a:pt x="28" y="66"/>
                  </a:lnTo>
                  <a:lnTo>
                    <a:pt x="42" y="86"/>
                  </a:lnTo>
                  <a:lnTo>
                    <a:pt x="42" y="86"/>
                  </a:lnTo>
                  <a:lnTo>
                    <a:pt x="38" y="96"/>
                  </a:lnTo>
                  <a:lnTo>
                    <a:pt x="12" y="102"/>
                  </a:lnTo>
                  <a:lnTo>
                    <a:pt x="12" y="102"/>
                  </a:lnTo>
                  <a:lnTo>
                    <a:pt x="8" y="104"/>
                  </a:lnTo>
                  <a:lnTo>
                    <a:pt x="4" y="106"/>
                  </a:lnTo>
                  <a:lnTo>
                    <a:pt x="0" y="112"/>
                  </a:lnTo>
                  <a:lnTo>
                    <a:pt x="0" y="118"/>
                  </a:lnTo>
                  <a:lnTo>
                    <a:pt x="0" y="138"/>
                  </a:lnTo>
                  <a:lnTo>
                    <a:pt x="0" y="138"/>
                  </a:lnTo>
                  <a:lnTo>
                    <a:pt x="0" y="144"/>
                  </a:lnTo>
                  <a:lnTo>
                    <a:pt x="4" y="150"/>
                  </a:lnTo>
                  <a:lnTo>
                    <a:pt x="8" y="152"/>
                  </a:lnTo>
                  <a:lnTo>
                    <a:pt x="12" y="154"/>
                  </a:lnTo>
                  <a:lnTo>
                    <a:pt x="38" y="160"/>
                  </a:lnTo>
                  <a:lnTo>
                    <a:pt x="38" y="160"/>
                  </a:lnTo>
                  <a:lnTo>
                    <a:pt x="42" y="170"/>
                  </a:lnTo>
                  <a:lnTo>
                    <a:pt x="28" y="190"/>
                  </a:lnTo>
                  <a:lnTo>
                    <a:pt x="28" y="190"/>
                  </a:lnTo>
                  <a:lnTo>
                    <a:pt x="26" y="196"/>
                  </a:lnTo>
                  <a:lnTo>
                    <a:pt x="26" y="202"/>
                  </a:lnTo>
                  <a:lnTo>
                    <a:pt x="26" y="206"/>
                  </a:lnTo>
                  <a:lnTo>
                    <a:pt x="30" y="210"/>
                  </a:lnTo>
                  <a:lnTo>
                    <a:pt x="46" y="226"/>
                  </a:lnTo>
                  <a:lnTo>
                    <a:pt x="46" y="226"/>
                  </a:lnTo>
                  <a:lnTo>
                    <a:pt x="50" y="230"/>
                  </a:lnTo>
                  <a:lnTo>
                    <a:pt x="56" y="230"/>
                  </a:lnTo>
                  <a:lnTo>
                    <a:pt x="56" y="230"/>
                  </a:lnTo>
                  <a:lnTo>
                    <a:pt x="62" y="230"/>
                  </a:lnTo>
                  <a:lnTo>
                    <a:pt x="66" y="228"/>
                  </a:lnTo>
                  <a:lnTo>
                    <a:pt x="86" y="214"/>
                  </a:lnTo>
                  <a:lnTo>
                    <a:pt x="86" y="214"/>
                  </a:lnTo>
                  <a:lnTo>
                    <a:pt x="96" y="218"/>
                  </a:lnTo>
                  <a:lnTo>
                    <a:pt x="102" y="244"/>
                  </a:lnTo>
                  <a:lnTo>
                    <a:pt x="102" y="244"/>
                  </a:lnTo>
                  <a:lnTo>
                    <a:pt x="104" y="248"/>
                  </a:lnTo>
                  <a:lnTo>
                    <a:pt x="106" y="252"/>
                  </a:lnTo>
                  <a:lnTo>
                    <a:pt x="112" y="256"/>
                  </a:lnTo>
                  <a:lnTo>
                    <a:pt x="118" y="256"/>
                  </a:lnTo>
                  <a:lnTo>
                    <a:pt x="138" y="256"/>
                  </a:lnTo>
                  <a:lnTo>
                    <a:pt x="138" y="256"/>
                  </a:lnTo>
                  <a:lnTo>
                    <a:pt x="144" y="256"/>
                  </a:lnTo>
                  <a:lnTo>
                    <a:pt x="150" y="252"/>
                  </a:lnTo>
                  <a:lnTo>
                    <a:pt x="152" y="248"/>
                  </a:lnTo>
                  <a:lnTo>
                    <a:pt x="154" y="244"/>
                  </a:lnTo>
                  <a:lnTo>
                    <a:pt x="160" y="218"/>
                  </a:lnTo>
                  <a:lnTo>
                    <a:pt x="160" y="218"/>
                  </a:lnTo>
                  <a:lnTo>
                    <a:pt x="170" y="214"/>
                  </a:lnTo>
                  <a:lnTo>
                    <a:pt x="190" y="228"/>
                  </a:lnTo>
                  <a:lnTo>
                    <a:pt x="190" y="228"/>
                  </a:lnTo>
                  <a:lnTo>
                    <a:pt x="194" y="230"/>
                  </a:lnTo>
                  <a:lnTo>
                    <a:pt x="200" y="230"/>
                  </a:lnTo>
                  <a:lnTo>
                    <a:pt x="200" y="230"/>
                  </a:lnTo>
                  <a:lnTo>
                    <a:pt x="206" y="230"/>
                  </a:lnTo>
                  <a:lnTo>
                    <a:pt x="210" y="226"/>
                  </a:lnTo>
                  <a:lnTo>
                    <a:pt x="226" y="210"/>
                  </a:lnTo>
                  <a:lnTo>
                    <a:pt x="226" y="210"/>
                  </a:lnTo>
                  <a:lnTo>
                    <a:pt x="230" y="206"/>
                  </a:lnTo>
                  <a:lnTo>
                    <a:pt x="230" y="202"/>
                  </a:lnTo>
                  <a:lnTo>
                    <a:pt x="230" y="196"/>
                  </a:lnTo>
                  <a:lnTo>
                    <a:pt x="228" y="190"/>
                  </a:lnTo>
                  <a:lnTo>
                    <a:pt x="214" y="170"/>
                  </a:lnTo>
                  <a:lnTo>
                    <a:pt x="214" y="170"/>
                  </a:lnTo>
                  <a:lnTo>
                    <a:pt x="218" y="160"/>
                  </a:lnTo>
                  <a:lnTo>
                    <a:pt x="244" y="154"/>
                  </a:lnTo>
                  <a:lnTo>
                    <a:pt x="244" y="154"/>
                  </a:lnTo>
                  <a:lnTo>
                    <a:pt x="248" y="152"/>
                  </a:lnTo>
                  <a:lnTo>
                    <a:pt x="252" y="150"/>
                  </a:lnTo>
                  <a:lnTo>
                    <a:pt x="256" y="144"/>
                  </a:lnTo>
                  <a:lnTo>
                    <a:pt x="256" y="138"/>
                  </a:lnTo>
                  <a:lnTo>
                    <a:pt x="256" y="118"/>
                  </a:lnTo>
                  <a:lnTo>
                    <a:pt x="256" y="118"/>
                  </a:lnTo>
                  <a:lnTo>
                    <a:pt x="256" y="112"/>
                  </a:lnTo>
                  <a:lnTo>
                    <a:pt x="252" y="106"/>
                  </a:lnTo>
                  <a:lnTo>
                    <a:pt x="248" y="104"/>
                  </a:lnTo>
                  <a:lnTo>
                    <a:pt x="244" y="102"/>
                  </a:lnTo>
                  <a:close/>
                  <a:moveTo>
                    <a:pt x="216" y="144"/>
                  </a:moveTo>
                  <a:lnTo>
                    <a:pt x="216" y="144"/>
                  </a:lnTo>
                  <a:lnTo>
                    <a:pt x="208" y="148"/>
                  </a:lnTo>
                  <a:lnTo>
                    <a:pt x="204" y="154"/>
                  </a:lnTo>
                  <a:lnTo>
                    <a:pt x="204" y="154"/>
                  </a:lnTo>
                  <a:lnTo>
                    <a:pt x="200" y="162"/>
                  </a:lnTo>
                  <a:lnTo>
                    <a:pt x="200" y="162"/>
                  </a:lnTo>
                  <a:lnTo>
                    <a:pt x="198" y="170"/>
                  </a:lnTo>
                  <a:lnTo>
                    <a:pt x="202" y="178"/>
                  </a:lnTo>
                  <a:lnTo>
                    <a:pt x="214" y="200"/>
                  </a:lnTo>
                  <a:lnTo>
                    <a:pt x="200" y="214"/>
                  </a:lnTo>
                  <a:lnTo>
                    <a:pt x="178" y="202"/>
                  </a:lnTo>
                  <a:lnTo>
                    <a:pt x="178" y="202"/>
                  </a:lnTo>
                  <a:lnTo>
                    <a:pt x="174" y="198"/>
                  </a:lnTo>
                  <a:lnTo>
                    <a:pt x="170" y="198"/>
                  </a:lnTo>
                  <a:lnTo>
                    <a:pt x="170" y="198"/>
                  </a:lnTo>
                  <a:lnTo>
                    <a:pt x="162" y="200"/>
                  </a:lnTo>
                  <a:lnTo>
                    <a:pt x="162" y="200"/>
                  </a:lnTo>
                  <a:lnTo>
                    <a:pt x="154" y="204"/>
                  </a:lnTo>
                  <a:lnTo>
                    <a:pt x="154" y="204"/>
                  </a:lnTo>
                  <a:lnTo>
                    <a:pt x="148" y="208"/>
                  </a:lnTo>
                  <a:lnTo>
                    <a:pt x="144" y="216"/>
                  </a:lnTo>
                  <a:lnTo>
                    <a:pt x="138" y="240"/>
                  </a:lnTo>
                  <a:lnTo>
                    <a:pt x="118" y="240"/>
                  </a:lnTo>
                  <a:lnTo>
                    <a:pt x="112" y="216"/>
                  </a:lnTo>
                  <a:lnTo>
                    <a:pt x="112" y="216"/>
                  </a:lnTo>
                  <a:lnTo>
                    <a:pt x="108" y="208"/>
                  </a:lnTo>
                  <a:lnTo>
                    <a:pt x="102" y="204"/>
                  </a:lnTo>
                  <a:lnTo>
                    <a:pt x="102" y="204"/>
                  </a:lnTo>
                  <a:lnTo>
                    <a:pt x="94" y="200"/>
                  </a:lnTo>
                  <a:lnTo>
                    <a:pt x="94" y="200"/>
                  </a:lnTo>
                  <a:lnTo>
                    <a:pt x="86" y="198"/>
                  </a:lnTo>
                  <a:lnTo>
                    <a:pt x="86" y="198"/>
                  </a:lnTo>
                  <a:lnTo>
                    <a:pt x="82" y="198"/>
                  </a:lnTo>
                  <a:lnTo>
                    <a:pt x="78" y="202"/>
                  </a:lnTo>
                  <a:lnTo>
                    <a:pt x="56" y="214"/>
                  </a:lnTo>
                  <a:lnTo>
                    <a:pt x="42" y="200"/>
                  </a:lnTo>
                  <a:lnTo>
                    <a:pt x="54" y="178"/>
                  </a:lnTo>
                  <a:lnTo>
                    <a:pt x="54" y="178"/>
                  </a:lnTo>
                  <a:lnTo>
                    <a:pt x="58" y="170"/>
                  </a:lnTo>
                  <a:lnTo>
                    <a:pt x="56" y="162"/>
                  </a:lnTo>
                  <a:lnTo>
                    <a:pt x="56" y="162"/>
                  </a:lnTo>
                  <a:lnTo>
                    <a:pt x="52" y="154"/>
                  </a:lnTo>
                  <a:lnTo>
                    <a:pt x="52" y="154"/>
                  </a:lnTo>
                  <a:lnTo>
                    <a:pt x="48" y="148"/>
                  </a:lnTo>
                  <a:lnTo>
                    <a:pt x="40" y="144"/>
                  </a:lnTo>
                  <a:lnTo>
                    <a:pt x="16" y="138"/>
                  </a:lnTo>
                  <a:lnTo>
                    <a:pt x="16" y="118"/>
                  </a:lnTo>
                  <a:lnTo>
                    <a:pt x="40" y="112"/>
                  </a:lnTo>
                  <a:lnTo>
                    <a:pt x="40" y="112"/>
                  </a:lnTo>
                  <a:lnTo>
                    <a:pt x="48" y="108"/>
                  </a:lnTo>
                  <a:lnTo>
                    <a:pt x="52" y="102"/>
                  </a:lnTo>
                  <a:lnTo>
                    <a:pt x="52" y="102"/>
                  </a:lnTo>
                  <a:lnTo>
                    <a:pt x="56" y="94"/>
                  </a:lnTo>
                  <a:lnTo>
                    <a:pt x="56" y="94"/>
                  </a:lnTo>
                  <a:lnTo>
                    <a:pt x="58" y="86"/>
                  </a:lnTo>
                  <a:lnTo>
                    <a:pt x="54" y="78"/>
                  </a:lnTo>
                  <a:lnTo>
                    <a:pt x="42" y="56"/>
                  </a:lnTo>
                  <a:lnTo>
                    <a:pt x="56" y="42"/>
                  </a:lnTo>
                  <a:lnTo>
                    <a:pt x="78" y="54"/>
                  </a:lnTo>
                  <a:lnTo>
                    <a:pt x="78" y="54"/>
                  </a:lnTo>
                  <a:lnTo>
                    <a:pt x="82" y="58"/>
                  </a:lnTo>
                  <a:lnTo>
                    <a:pt x="86" y="58"/>
                  </a:lnTo>
                  <a:lnTo>
                    <a:pt x="86" y="58"/>
                  </a:lnTo>
                  <a:lnTo>
                    <a:pt x="94" y="56"/>
                  </a:lnTo>
                  <a:lnTo>
                    <a:pt x="94" y="56"/>
                  </a:lnTo>
                  <a:lnTo>
                    <a:pt x="102" y="52"/>
                  </a:lnTo>
                  <a:lnTo>
                    <a:pt x="102" y="52"/>
                  </a:lnTo>
                  <a:lnTo>
                    <a:pt x="108" y="48"/>
                  </a:lnTo>
                  <a:lnTo>
                    <a:pt x="112" y="40"/>
                  </a:lnTo>
                  <a:lnTo>
                    <a:pt x="118" y="16"/>
                  </a:lnTo>
                  <a:lnTo>
                    <a:pt x="138" y="16"/>
                  </a:lnTo>
                  <a:lnTo>
                    <a:pt x="144" y="40"/>
                  </a:lnTo>
                  <a:lnTo>
                    <a:pt x="144" y="40"/>
                  </a:lnTo>
                  <a:lnTo>
                    <a:pt x="148" y="48"/>
                  </a:lnTo>
                  <a:lnTo>
                    <a:pt x="154" y="52"/>
                  </a:lnTo>
                  <a:lnTo>
                    <a:pt x="154" y="52"/>
                  </a:lnTo>
                  <a:lnTo>
                    <a:pt x="162" y="56"/>
                  </a:lnTo>
                  <a:lnTo>
                    <a:pt x="162" y="56"/>
                  </a:lnTo>
                  <a:lnTo>
                    <a:pt x="170" y="58"/>
                  </a:lnTo>
                  <a:lnTo>
                    <a:pt x="170" y="58"/>
                  </a:lnTo>
                  <a:lnTo>
                    <a:pt x="174" y="58"/>
                  </a:lnTo>
                  <a:lnTo>
                    <a:pt x="178" y="54"/>
                  </a:lnTo>
                  <a:lnTo>
                    <a:pt x="200" y="42"/>
                  </a:lnTo>
                  <a:lnTo>
                    <a:pt x="214" y="56"/>
                  </a:lnTo>
                  <a:lnTo>
                    <a:pt x="202" y="78"/>
                  </a:lnTo>
                  <a:lnTo>
                    <a:pt x="202" y="78"/>
                  </a:lnTo>
                  <a:lnTo>
                    <a:pt x="198" y="86"/>
                  </a:lnTo>
                  <a:lnTo>
                    <a:pt x="200" y="94"/>
                  </a:lnTo>
                  <a:lnTo>
                    <a:pt x="200" y="94"/>
                  </a:lnTo>
                  <a:lnTo>
                    <a:pt x="204" y="102"/>
                  </a:lnTo>
                  <a:lnTo>
                    <a:pt x="204" y="102"/>
                  </a:lnTo>
                  <a:lnTo>
                    <a:pt x="208" y="108"/>
                  </a:lnTo>
                  <a:lnTo>
                    <a:pt x="216" y="112"/>
                  </a:lnTo>
                  <a:lnTo>
                    <a:pt x="240" y="118"/>
                  </a:lnTo>
                  <a:lnTo>
                    <a:pt x="240" y="138"/>
                  </a:lnTo>
                  <a:lnTo>
                    <a:pt x="216" y="144"/>
                  </a:ln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57150" tIns="28575" rIns="57150" bIns="28575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endParaRPr lang="ar-SA" sz="1125"/>
            </a:p>
          </p:txBody>
        </p:sp>
        <p:sp>
          <p:nvSpPr>
            <p:cNvPr id="49" name="Freeform 109"/>
            <p:cNvSpPr>
              <a:spLocks noEditPoints="1"/>
            </p:cNvSpPr>
            <p:nvPr/>
          </p:nvSpPr>
          <p:spPr bwMode="auto">
            <a:xfrm>
              <a:off x="5702300" y="2076450"/>
              <a:ext cx="177800" cy="177800"/>
            </a:xfrm>
            <a:custGeom>
              <a:cxnLst>
                <a:cxn ang="0">
                  <a:pos x="56" y="0"/>
                </a:cxn>
                <a:cxn ang="0">
                  <a:pos x="34" y="4"/>
                </a:cxn>
                <a:cxn ang="0">
                  <a:pos x="16" y="16"/>
                </a:cxn>
                <a:cxn ang="0">
                  <a:pos x="4" y="34"/>
                </a:cxn>
                <a:cxn ang="0">
                  <a:pos x="0" y="56"/>
                </a:cxn>
                <a:cxn ang="0">
                  <a:pos x="2" y="68"/>
                </a:cxn>
                <a:cxn ang="0">
                  <a:pos x="10" y="88"/>
                </a:cxn>
                <a:cxn ang="0">
                  <a:pos x="24" y="102"/>
                </a:cxn>
                <a:cxn ang="0">
                  <a:pos x="44" y="110"/>
                </a:cxn>
                <a:cxn ang="0">
                  <a:pos x="56" y="112"/>
                </a:cxn>
                <a:cxn ang="0">
                  <a:pos x="78" y="108"/>
                </a:cxn>
                <a:cxn ang="0">
                  <a:pos x="96" y="96"/>
                </a:cxn>
                <a:cxn ang="0">
                  <a:pos x="108" y="78"/>
                </a:cxn>
                <a:cxn ang="0">
                  <a:pos x="112" y="56"/>
                </a:cxn>
                <a:cxn ang="0">
                  <a:pos x="110" y="44"/>
                </a:cxn>
                <a:cxn ang="0">
                  <a:pos x="102" y="24"/>
                </a:cxn>
                <a:cxn ang="0">
                  <a:pos x="88" y="10"/>
                </a:cxn>
                <a:cxn ang="0">
                  <a:pos x="68" y="2"/>
                </a:cxn>
                <a:cxn ang="0">
                  <a:pos x="56" y="104"/>
                </a:cxn>
                <a:cxn ang="0">
                  <a:pos x="46" y="104"/>
                </a:cxn>
                <a:cxn ang="0">
                  <a:pos x="28" y="96"/>
                </a:cxn>
                <a:cxn ang="0">
                  <a:pos x="16" y="84"/>
                </a:cxn>
                <a:cxn ang="0">
                  <a:pos x="8" y="66"/>
                </a:cxn>
                <a:cxn ang="0">
                  <a:pos x="8" y="56"/>
                </a:cxn>
                <a:cxn ang="0">
                  <a:pos x="10" y="36"/>
                </a:cxn>
                <a:cxn ang="0">
                  <a:pos x="22" y="22"/>
                </a:cxn>
                <a:cxn ang="0">
                  <a:pos x="36" y="10"/>
                </a:cxn>
                <a:cxn ang="0">
                  <a:pos x="56" y="6"/>
                </a:cxn>
                <a:cxn ang="0">
                  <a:pos x="66" y="8"/>
                </a:cxn>
                <a:cxn ang="0">
                  <a:pos x="84" y="16"/>
                </a:cxn>
                <a:cxn ang="0">
                  <a:pos x="96" y="28"/>
                </a:cxn>
                <a:cxn ang="0">
                  <a:pos x="104" y="46"/>
                </a:cxn>
                <a:cxn ang="0">
                  <a:pos x="106" y="56"/>
                </a:cxn>
                <a:cxn ang="0">
                  <a:pos x="102" y="76"/>
                </a:cxn>
                <a:cxn ang="0">
                  <a:pos x="90" y="90"/>
                </a:cxn>
                <a:cxn ang="0">
                  <a:pos x="76" y="102"/>
                </a:cxn>
                <a:cxn ang="0">
                  <a:pos x="56" y="104"/>
                </a:cxn>
              </a:cxnLst>
              <a:rect l="0" t="0" r="r" b="b"/>
              <a:pathLst>
                <a:path w="112" h="112">
                  <a:moveTo>
                    <a:pt x="56" y="0"/>
                  </a:moveTo>
                  <a:lnTo>
                    <a:pt x="56" y="0"/>
                  </a:lnTo>
                  <a:lnTo>
                    <a:pt x="44" y="2"/>
                  </a:lnTo>
                  <a:lnTo>
                    <a:pt x="34" y="4"/>
                  </a:lnTo>
                  <a:lnTo>
                    <a:pt x="24" y="10"/>
                  </a:lnTo>
                  <a:lnTo>
                    <a:pt x="16" y="16"/>
                  </a:lnTo>
                  <a:lnTo>
                    <a:pt x="10" y="24"/>
                  </a:lnTo>
                  <a:lnTo>
                    <a:pt x="4" y="34"/>
                  </a:lnTo>
                  <a:lnTo>
                    <a:pt x="2" y="44"/>
                  </a:lnTo>
                  <a:lnTo>
                    <a:pt x="0" y="56"/>
                  </a:lnTo>
                  <a:lnTo>
                    <a:pt x="0" y="56"/>
                  </a:lnTo>
                  <a:lnTo>
                    <a:pt x="2" y="68"/>
                  </a:lnTo>
                  <a:lnTo>
                    <a:pt x="4" y="78"/>
                  </a:lnTo>
                  <a:lnTo>
                    <a:pt x="10" y="88"/>
                  </a:lnTo>
                  <a:lnTo>
                    <a:pt x="16" y="96"/>
                  </a:lnTo>
                  <a:lnTo>
                    <a:pt x="24" y="102"/>
                  </a:lnTo>
                  <a:lnTo>
                    <a:pt x="34" y="108"/>
                  </a:lnTo>
                  <a:lnTo>
                    <a:pt x="44" y="110"/>
                  </a:lnTo>
                  <a:lnTo>
                    <a:pt x="56" y="112"/>
                  </a:lnTo>
                  <a:lnTo>
                    <a:pt x="56" y="112"/>
                  </a:lnTo>
                  <a:lnTo>
                    <a:pt x="68" y="110"/>
                  </a:lnTo>
                  <a:lnTo>
                    <a:pt x="78" y="108"/>
                  </a:lnTo>
                  <a:lnTo>
                    <a:pt x="88" y="102"/>
                  </a:lnTo>
                  <a:lnTo>
                    <a:pt x="96" y="96"/>
                  </a:lnTo>
                  <a:lnTo>
                    <a:pt x="102" y="88"/>
                  </a:lnTo>
                  <a:lnTo>
                    <a:pt x="108" y="78"/>
                  </a:lnTo>
                  <a:lnTo>
                    <a:pt x="110" y="68"/>
                  </a:lnTo>
                  <a:lnTo>
                    <a:pt x="112" y="56"/>
                  </a:lnTo>
                  <a:lnTo>
                    <a:pt x="112" y="56"/>
                  </a:lnTo>
                  <a:lnTo>
                    <a:pt x="110" y="44"/>
                  </a:lnTo>
                  <a:lnTo>
                    <a:pt x="108" y="34"/>
                  </a:lnTo>
                  <a:lnTo>
                    <a:pt x="102" y="24"/>
                  </a:lnTo>
                  <a:lnTo>
                    <a:pt x="96" y="16"/>
                  </a:lnTo>
                  <a:lnTo>
                    <a:pt x="88" y="10"/>
                  </a:lnTo>
                  <a:lnTo>
                    <a:pt x="78" y="4"/>
                  </a:lnTo>
                  <a:lnTo>
                    <a:pt x="68" y="2"/>
                  </a:lnTo>
                  <a:lnTo>
                    <a:pt x="56" y="0"/>
                  </a:lnTo>
                  <a:close/>
                  <a:moveTo>
                    <a:pt x="56" y="104"/>
                  </a:moveTo>
                  <a:lnTo>
                    <a:pt x="56" y="104"/>
                  </a:lnTo>
                  <a:lnTo>
                    <a:pt x="46" y="104"/>
                  </a:lnTo>
                  <a:lnTo>
                    <a:pt x="36" y="102"/>
                  </a:lnTo>
                  <a:lnTo>
                    <a:pt x="28" y="96"/>
                  </a:lnTo>
                  <a:lnTo>
                    <a:pt x="22" y="90"/>
                  </a:lnTo>
                  <a:lnTo>
                    <a:pt x="16" y="84"/>
                  </a:lnTo>
                  <a:lnTo>
                    <a:pt x="10" y="76"/>
                  </a:lnTo>
                  <a:lnTo>
                    <a:pt x="8" y="66"/>
                  </a:lnTo>
                  <a:lnTo>
                    <a:pt x="8" y="56"/>
                  </a:lnTo>
                  <a:lnTo>
                    <a:pt x="8" y="56"/>
                  </a:lnTo>
                  <a:lnTo>
                    <a:pt x="8" y="46"/>
                  </a:lnTo>
                  <a:lnTo>
                    <a:pt x="10" y="36"/>
                  </a:lnTo>
                  <a:lnTo>
                    <a:pt x="16" y="28"/>
                  </a:lnTo>
                  <a:lnTo>
                    <a:pt x="22" y="22"/>
                  </a:lnTo>
                  <a:lnTo>
                    <a:pt x="28" y="16"/>
                  </a:lnTo>
                  <a:lnTo>
                    <a:pt x="36" y="10"/>
                  </a:lnTo>
                  <a:lnTo>
                    <a:pt x="46" y="8"/>
                  </a:lnTo>
                  <a:lnTo>
                    <a:pt x="56" y="6"/>
                  </a:lnTo>
                  <a:lnTo>
                    <a:pt x="56" y="6"/>
                  </a:lnTo>
                  <a:lnTo>
                    <a:pt x="66" y="8"/>
                  </a:lnTo>
                  <a:lnTo>
                    <a:pt x="76" y="10"/>
                  </a:lnTo>
                  <a:lnTo>
                    <a:pt x="84" y="16"/>
                  </a:lnTo>
                  <a:lnTo>
                    <a:pt x="90" y="22"/>
                  </a:lnTo>
                  <a:lnTo>
                    <a:pt x="96" y="28"/>
                  </a:lnTo>
                  <a:lnTo>
                    <a:pt x="102" y="36"/>
                  </a:lnTo>
                  <a:lnTo>
                    <a:pt x="104" y="46"/>
                  </a:lnTo>
                  <a:lnTo>
                    <a:pt x="106" y="56"/>
                  </a:lnTo>
                  <a:lnTo>
                    <a:pt x="106" y="56"/>
                  </a:lnTo>
                  <a:lnTo>
                    <a:pt x="104" y="66"/>
                  </a:lnTo>
                  <a:lnTo>
                    <a:pt x="102" y="76"/>
                  </a:lnTo>
                  <a:lnTo>
                    <a:pt x="96" y="84"/>
                  </a:lnTo>
                  <a:lnTo>
                    <a:pt x="90" y="90"/>
                  </a:lnTo>
                  <a:lnTo>
                    <a:pt x="84" y="96"/>
                  </a:lnTo>
                  <a:lnTo>
                    <a:pt x="76" y="102"/>
                  </a:lnTo>
                  <a:lnTo>
                    <a:pt x="66" y="104"/>
                  </a:lnTo>
                  <a:lnTo>
                    <a:pt x="56" y="104"/>
                  </a:ln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57150" tIns="28575" rIns="57150" bIns="28575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endParaRPr lang="ar-SA" sz="1125"/>
            </a:p>
          </p:txBody>
        </p:sp>
        <p:sp>
          <p:nvSpPr>
            <p:cNvPr id="50" name="Freeform 112"/>
            <p:cNvSpPr>
              <a:spLocks noEditPoints="1"/>
            </p:cNvSpPr>
            <p:nvPr/>
          </p:nvSpPr>
          <p:spPr bwMode="auto">
            <a:xfrm>
              <a:off x="5740400" y="2114550"/>
              <a:ext cx="101600" cy="101600"/>
            </a:xfrm>
            <a:custGeom>
              <a:cxnLst>
                <a:cxn ang="0">
                  <a:pos x="32" y="0"/>
                </a:cxn>
                <a:cxn ang="0">
                  <a:pos x="32" y="0"/>
                </a:cxn>
                <a:cxn ang="0">
                  <a:pos x="26" y="0"/>
                </a:cxn>
                <a:cxn ang="0">
                  <a:pos x="20" y="2"/>
                </a:cxn>
                <a:cxn ang="0">
                  <a:pos x="10" y="10"/>
                </a:cxn>
                <a:cxn ang="0">
                  <a:pos x="2" y="20"/>
                </a:cxn>
                <a:cxn ang="0">
                  <a:pos x="0" y="26"/>
                </a:cxn>
                <a:cxn ang="0">
                  <a:pos x="0" y="32"/>
                </a:cxn>
                <a:cxn ang="0">
                  <a:pos x="0" y="32"/>
                </a:cxn>
                <a:cxn ang="0">
                  <a:pos x="0" y="38"/>
                </a:cxn>
                <a:cxn ang="0">
                  <a:pos x="2" y="44"/>
                </a:cxn>
                <a:cxn ang="0">
                  <a:pos x="10" y="54"/>
                </a:cxn>
                <a:cxn ang="0">
                  <a:pos x="20" y="62"/>
                </a:cxn>
                <a:cxn ang="0">
                  <a:pos x="26" y="64"/>
                </a:cxn>
                <a:cxn ang="0">
                  <a:pos x="32" y="64"/>
                </a:cxn>
                <a:cxn ang="0">
                  <a:pos x="32" y="64"/>
                </a:cxn>
                <a:cxn ang="0">
                  <a:pos x="38" y="64"/>
                </a:cxn>
                <a:cxn ang="0">
                  <a:pos x="44" y="62"/>
                </a:cxn>
                <a:cxn ang="0">
                  <a:pos x="54" y="54"/>
                </a:cxn>
                <a:cxn ang="0">
                  <a:pos x="62" y="44"/>
                </a:cxn>
                <a:cxn ang="0">
                  <a:pos x="64" y="38"/>
                </a:cxn>
                <a:cxn ang="0">
                  <a:pos x="64" y="32"/>
                </a:cxn>
                <a:cxn ang="0">
                  <a:pos x="64" y="32"/>
                </a:cxn>
                <a:cxn ang="0">
                  <a:pos x="64" y="26"/>
                </a:cxn>
                <a:cxn ang="0">
                  <a:pos x="62" y="20"/>
                </a:cxn>
                <a:cxn ang="0">
                  <a:pos x="54" y="10"/>
                </a:cxn>
                <a:cxn ang="0">
                  <a:pos x="44" y="2"/>
                </a:cxn>
                <a:cxn ang="0">
                  <a:pos x="38" y="0"/>
                </a:cxn>
                <a:cxn ang="0">
                  <a:pos x="32" y="0"/>
                </a:cxn>
                <a:cxn ang="0">
                  <a:pos x="32" y="56"/>
                </a:cxn>
                <a:cxn ang="0">
                  <a:pos x="32" y="56"/>
                </a:cxn>
                <a:cxn ang="0">
                  <a:pos x="22" y="54"/>
                </a:cxn>
                <a:cxn ang="0">
                  <a:pos x="16" y="48"/>
                </a:cxn>
                <a:cxn ang="0">
                  <a:pos x="10" y="42"/>
                </a:cxn>
                <a:cxn ang="0">
                  <a:pos x="8" y="32"/>
                </a:cxn>
                <a:cxn ang="0">
                  <a:pos x="8" y="32"/>
                </a:cxn>
                <a:cxn ang="0">
                  <a:pos x="10" y="22"/>
                </a:cxn>
                <a:cxn ang="0">
                  <a:pos x="16" y="16"/>
                </a:cxn>
                <a:cxn ang="0">
                  <a:pos x="22" y="10"/>
                </a:cxn>
                <a:cxn ang="0">
                  <a:pos x="32" y="8"/>
                </a:cxn>
                <a:cxn ang="0">
                  <a:pos x="32" y="8"/>
                </a:cxn>
                <a:cxn ang="0">
                  <a:pos x="42" y="10"/>
                </a:cxn>
                <a:cxn ang="0">
                  <a:pos x="48" y="16"/>
                </a:cxn>
                <a:cxn ang="0">
                  <a:pos x="54" y="22"/>
                </a:cxn>
                <a:cxn ang="0">
                  <a:pos x="56" y="32"/>
                </a:cxn>
                <a:cxn ang="0">
                  <a:pos x="56" y="32"/>
                </a:cxn>
                <a:cxn ang="0">
                  <a:pos x="54" y="42"/>
                </a:cxn>
                <a:cxn ang="0">
                  <a:pos x="48" y="48"/>
                </a:cxn>
                <a:cxn ang="0">
                  <a:pos x="42" y="54"/>
                </a:cxn>
                <a:cxn ang="0">
                  <a:pos x="32" y="56"/>
                </a:cxn>
              </a:cxnLst>
              <a:rect l="0" t="0" r="r" b="b"/>
              <a:pathLst>
                <a:path w="64" h="64">
                  <a:moveTo>
                    <a:pt x="32" y="0"/>
                  </a:moveTo>
                  <a:lnTo>
                    <a:pt x="32" y="0"/>
                  </a:lnTo>
                  <a:lnTo>
                    <a:pt x="26" y="0"/>
                  </a:lnTo>
                  <a:lnTo>
                    <a:pt x="20" y="2"/>
                  </a:lnTo>
                  <a:lnTo>
                    <a:pt x="10" y="10"/>
                  </a:lnTo>
                  <a:lnTo>
                    <a:pt x="2" y="20"/>
                  </a:lnTo>
                  <a:lnTo>
                    <a:pt x="0" y="26"/>
                  </a:lnTo>
                  <a:lnTo>
                    <a:pt x="0" y="32"/>
                  </a:lnTo>
                  <a:lnTo>
                    <a:pt x="0" y="32"/>
                  </a:lnTo>
                  <a:lnTo>
                    <a:pt x="0" y="38"/>
                  </a:lnTo>
                  <a:lnTo>
                    <a:pt x="2" y="44"/>
                  </a:lnTo>
                  <a:lnTo>
                    <a:pt x="10" y="54"/>
                  </a:lnTo>
                  <a:lnTo>
                    <a:pt x="20" y="62"/>
                  </a:lnTo>
                  <a:lnTo>
                    <a:pt x="26" y="64"/>
                  </a:lnTo>
                  <a:lnTo>
                    <a:pt x="32" y="64"/>
                  </a:lnTo>
                  <a:lnTo>
                    <a:pt x="32" y="64"/>
                  </a:lnTo>
                  <a:lnTo>
                    <a:pt x="38" y="64"/>
                  </a:lnTo>
                  <a:lnTo>
                    <a:pt x="44" y="62"/>
                  </a:lnTo>
                  <a:lnTo>
                    <a:pt x="54" y="54"/>
                  </a:lnTo>
                  <a:lnTo>
                    <a:pt x="62" y="44"/>
                  </a:lnTo>
                  <a:lnTo>
                    <a:pt x="64" y="38"/>
                  </a:lnTo>
                  <a:lnTo>
                    <a:pt x="64" y="32"/>
                  </a:lnTo>
                  <a:lnTo>
                    <a:pt x="64" y="32"/>
                  </a:lnTo>
                  <a:lnTo>
                    <a:pt x="64" y="26"/>
                  </a:lnTo>
                  <a:lnTo>
                    <a:pt x="62" y="20"/>
                  </a:lnTo>
                  <a:lnTo>
                    <a:pt x="54" y="10"/>
                  </a:lnTo>
                  <a:lnTo>
                    <a:pt x="44" y="2"/>
                  </a:lnTo>
                  <a:lnTo>
                    <a:pt x="38" y="0"/>
                  </a:lnTo>
                  <a:lnTo>
                    <a:pt x="32" y="0"/>
                  </a:lnTo>
                  <a:close/>
                  <a:moveTo>
                    <a:pt x="32" y="56"/>
                  </a:moveTo>
                  <a:lnTo>
                    <a:pt x="32" y="56"/>
                  </a:lnTo>
                  <a:lnTo>
                    <a:pt x="22" y="54"/>
                  </a:lnTo>
                  <a:lnTo>
                    <a:pt x="16" y="48"/>
                  </a:lnTo>
                  <a:lnTo>
                    <a:pt x="10" y="42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0" y="22"/>
                  </a:lnTo>
                  <a:lnTo>
                    <a:pt x="16" y="16"/>
                  </a:lnTo>
                  <a:lnTo>
                    <a:pt x="22" y="10"/>
                  </a:lnTo>
                  <a:lnTo>
                    <a:pt x="32" y="8"/>
                  </a:lnTo>
                  <a:lnTo>
                    <a:pt x="32" y="8"/>
                  </a:lnTo>
                  <a:lnTo>
                    <a:pt x="42" y="10"/>
                  </a:lnTo>
                  <a:lnTo>
                    <a:pt x="48" y="16"/>
                  </a:lnTo>
                  <a:lnTo>
                    <a:pt x="54" y="22"/>
                  </a:lnTo>
                  <a:lnTo>
                    <a:pt x="56" y="32"/>
                  </a:lnTo>
                  <a:lnTo>
                    <a:pt x="56" y="32"/>
                  </a:lnTo>
                  <a:lnTo>
                    <a:pt x="54" y="42"/>
                  </a:lnTo>
                  <a:lnTo>
                    <a:pt x="48" y="48"/>
                  </a:lnTo>
                  <a:lnTo>
                    <a:pt x="42" y="54"/>
                  </a:lnTo>
                  <a:lnTo>
                    <a:pt x="32" y="56"/>
                  </a:ln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57150" tIns="28575" rIns="57150" bIns="28575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endParaRPr lang="ar-SA" sz="1125"/>
            </a:p>
          </p:txBody>
        </p:sp>
      </p:grpSp>
      <p:sp>
        <p:nvSpPr>
          <p:cNvPr id="51" name="文本框 50"/>
          <p:cNvSpPr txBox="1"/>
          <p:nvPr/>
        </p:nvSpPr>
        <p:spPr>
          <a:xfrm>
            <a:off x="1493071" y="3435572"/>
            <a:ext cx="17235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2"/>
                </a:solidFill>
                <a:effectLst>
                  <a:outerShdw dist="63500" dir="5400000" algn="tl" rotWithShape="0">
                    <a:prstClr val="black">
                      <a:alpha val="10000"/>
                    </a:prstClr>
                  </a:outerShdw>
                </a:effectLst>
                <a:latin typeface="DIN-BlackItalic" pitchFamily="50" charset="0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smtClean="0">
                <a:solidFill>
                  <a:schemeClr val="accent1"/>
                </a:solidFill>
                <a:effectLst/>
              </a:rPr>
              <a:t>添加标题内容</a:t>
            </a:r>
            <a:endParaRPr lang="zh-CN" altLang="en-US" sz="2000">
              <a:solidFill>
                <a:schemeClr val="accent1"/>
              </a:solidFill>
              <a:effectLst/>
            </a:endParaRPr>
          </a:p>
        </p:txBody>
      </p:sp>
      <p:sp>
        <p:nvSpPr>
          <p:cNvPr id="52" name="矩形 51"/>
          <p:cNvSpPr/>
          <p:nvPr/>
        </p:nvSpPr>
        <p:spPr>
          <a:xfrm>
            <a:off x="1007717" y="3867620"/>
            <a:ext cx="2694257" cy="81253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Lorem ipsum dolor sit amet, </a:t>
            </a:r>
            <a:r>
              <a:rPr lang="en-US" altLang="zh-CN" sz="1200" spc="100" smtClean="0">
                <a:solidFill>
                  <a:schemeClr val="tx2"/>
                </a:solidFill>
                <a:ea typeface="苹方 常规" panose="020b0300000000000000" pitchFamily="34" charset="-122"/>
              </a:rPr>
              <a:t>add </a:t>
            </a: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your text here, lorem ipsum dolor sit amet</a:t>
            </a:r>
            <a:endParaRPr lang="en-US" altLang="zh-CN" sz="1200" spc="100">
              <a:solidFill>
                <a:schemeClr val="tx2"/>
              </a:solidFill>
              <a:ea typeface="苹方 常规" panose="020b0300000000000000" pitchFamily="34" charset="-122"/>
            </a:endParaRPr>
          </a:p>
        </p:txBody>
      </p:sp>
      <p:sp>
        <p:nvSpPr>
          <p:cNvPr id="53" name="文本框 52"/>
          <p:cNvSpPr txBox="1"/>
          <p:nvPr/>
        </p:nvSpPr>
        <p:spPr>
          <a:xfrm>
            <a:off x="5220868" y="3435572"/>
            <a:ext cx="17235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2"/>
                </a:solidFill>
                <a:effectLst>
                  <a:outerShdw dist="63500" dir="5400000" algn="tl" rotWithShape="0">
                    <a:prstClr val="black">
                      <a:alpha val="10000"/>
                    </a:prstClr>
                  </a:outerShdw>
                </a:effectLst>
                <a:latin typeface="DIN-BlackItalic" pitchFamily="50" charset="0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accent1"/>
                </a:solidFill>
                <a:effectLst/>
              </a:rPr>
              <a:t>添加标题内容</a:t>
            </a:r>
            <a:endParaRPr lang="zh-CN" altLang="en-US" sz="2000">
              <a:solidFill>
                <a:schemeClr val="accent1"/>
              </a:solidFill>
              <a:effectLst/>
            </a:endParaRPr>
          </a:p>
        </p:txBody>
      </p:sp>
      <p:sp>
        <p:nvSpPr>
          <p:cNvPr id="54" name="矩形 53"/>
          <p:cNvSpPr/>
          <p:nvPr/>
        </p:nvSpPr>
        <p:spPr>
          <a:xfrm>
            <a:off x="4735514" y="3867620"/>
            <a:ext cx="2694257" cy="81253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Lorem ipsum dolor sit amet, </a:t>
            </a:r>
            <a:r>
              <a:rPr lang="en-US" altLang="zh-CN" sz="1200" spc="100" smtClean="0">
                <a:solidFill>
                  <a:schemeClr val="tx2"/>
                </a:solidFill>
                <a:ea typeface="苹方 常规" panose="020b0300000000000000" pitchFamily="34" charset="-122"/>
              </a:rPr>
              <a:t>add </a:t>
            </a: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your text here, lorem ipsum dolor sit amet</a:t>
            </a:r>
            <a:endParaRPr lang="en-US" altLang="zh-CN" sz="1200" spc="100">
              <a:solidFill>
                <a:schemeClr val="tx2"/>
              </a:solidFill>
              <a:ea typeface="苹方 常规" panose="020b0300000000000000" pitchFamily="34" charset="-122"/>
            </a:endParaRPr>
          </a:p>
        </p:txBody>
      </p:sp>
      <p:sp>
        <p:nvSpPr>
          <p:cNvPr id="55" name="文本框 54"/>
          <p:cNvSpPr txBox="1"/>
          <p:nvPr/>
        </p:nvSpPr>
        <p:spPr>
          <a:xfrm>
            <a:off x="9007170" y="3435572"/>
            <a:ext cx="17235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2"/>
                </a:solidFill>
                <a:effectLst>
                  <a:outerShdw dist="63500" dir="5400000" algn="tl" rotWithShape="0">
                    <a:prstClr val="black">
                      <a:alpha val="10000"/>
                    </a:prstClr>
                  </a:outerShdw>
                </a:effectLst>
                <a:latin typeface="DIN-BlackItalic" pitchFamily="50" charset="0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accent1"/>
                </a:solidFill>
                <a:effectLst/>
              </a:rPr>
              <a:t>添加标题内容</a:t>
            </a:r>
            <a:endParaRPr lang="zh-CN" altLang="en-US" sz="2000">
              <a:solidFill>
                <a:schemeClr val="accent1"/>
              </a:solidFill>
              <a:effectLst/>
            </a:endParaRPr>
          </a:p>
        </p:txBody>
      </p:sp>
      <p:sp>
        <p:nvSpPr>
          <p:cNvPr id="56" name="矩形 55"/>
          <p:cNvSpPr/>
          <p:nvPr/>
        </p:nvSpPr>
        <p:spPr>
          <a:xfrm>
            <a:off x="8521816" y="3867620"/>
            <a:ext cx="2694257" cy="81253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Lorem ipsum dolor sit amet, </a:t>
            </a:r>
            <a:r>
              <a:rPr lang="en-US" altLang="zh-CN" sz="1200" spc="100" smtClean="0">
                <a:solidFill>
                  <a:schemeClr val="tx2"/>
                </a:solidFill>
                <a:ea typeface="苹方 常规" panose="020b0300000000000000" pitchFamily="34" charset="-122"/>
              </a:rPr>
              <a:t>add </a:t>
            </a: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your text here, lorem ipsum dolor sit amet</a:t>
            </a:r>
            <a:endParaRPr lang="en-US" altLang="zh-CN" sz="1200" spc="100">
              <a:solidFill>
                <a:schemeClr val="tx2"/>
              </a:solidFill>
              <a:ea typeface="苹方 常规" panose="020b0300000000000000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" name="文本框 36"/>
          <p:cNvSpPr txBox="1"/>
          <p:nvPr/>
        </p:nvSpPr>
        <p:spPr>
          <a:xfrm>
            <a:off x="1044264" y="365961"/>
            <a:ext cx="2416046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kern="1200" spc="200">
                <a:solidFill>
                  <a:srgbClr val="245188"/>
                </a:solidFill>
                <a:effectLst>
                  <a:outerShdw blurRad="127000" dist="63500" dir="2700000" algn="tl" rotWithShape="0">
                    <a:schemeClr val="accent1">
                      <a:alpha val="2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100">
                <a:solidFill>
                  <a:schemeClr val="accent1"/>
                </a:solidFill>
                <a:effectLst/>
              </a:rPr>
              <a:t>项目进度</a:t>
            </a:r>
            <a:r>
              <a:rPr lang="zh-CN" altLang="en-US" sz="2800" spc="100" smtClean="0">
                <a:solidFill>
                  <a:schemeClr val="accent1"/>
                </a:solidFill>
                <a:effectLst/>
              </a:rPr>
              <a:t>展示</a:t>
            </a:r>
            <a:endParaRPr lang="zh-CN" altLang="en-US" sz="2800" spc="100">
              <a:solidFill>
                <a:schemeClr val="accent1"/>
              </a:solidFill>
              <a:effectLst/>
            </a:endParaRPr>
          </a:p>
        </p:txBody>
      </p:sp>
      <p:sp>
        <p:nvSpPr>
          <p:cNvPr id="17" name="椭圆 16"/>
          <p:cNvSpPr/>
          <p:nvPr/>
        </p:nvSpPr>
        <p:spPr>
          <a:xfrm>
            <a:off x="466000" y="417051"/>
            <a:ext cx="421041" cy="42104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smtClean="0">
                <a:solidFill>
                  <a:schemeClr val="bg1"/>
                </a:solidFill>
              </a:rPr>
              <a:t>2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4" name="空心弧 3"/>
          <p:cNvSpPr/>
          <p:nvPr/>
        </p:nvSpPr>
        <p:spPr>
          <a:xfrm>
            <a:off x="1431925" y="2931906"/>
            <a:ext cx="2857500" cy="2857500"/>
          </a:xfrm>
          <a:prstGeom prst="blockArc">
            <a:avLst>
              <a:gd name="adj1" fmla="val 12698942"/>
              <a:gd name="adj2" fmla="val 19703531"/>
              <a:gd name="adj3" fmla="val 14383"/>
            </a:avLst>
          </a:prstGeom>
          <a:solidFill>
            <a:schemeClr val="accent1"/>
          </a:solidFill>
          <a:ln>
            <a:noFill/>
          </a:ln>
          <a:effectLst>
            <a:outerShdw blurRad="317500" sx="102000" sy="102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5" name="空心弧 4"/>
          <p:cNvSpPr/>
          <p:nvPr/>
        </p:nvSpPr>
        <p:spPr>
          <a:xfrm>
            <a:off x="5745163" y="2931906"/>
            <a:ext cx="2857500" cy="2857500"/>
          </a:xfrm>
          <a:prstGeom prst="blockArc">
            <a:avLst>
              <a:gd name="adj1" fmla="val 12698942"/>
              <a:gd name="adj2" fmla="val 19703531"/>
              <a:gd name="adj3" fmla="val 14383"/>
            </a:avLst>
          </a:prstGeom>
          <a:solidFill>
            <a:schemeClr val="accent1"/>
          </a:solidFill>
          <a:ln>
            <a:noFill/>
          </a:ln>
          <a:effectLst>
            <a:outerShdw blurRad="317500" sx="102000" sy="102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6" name="空心弧 5"/>
          <p:cNvSpPr/>
          <p:nvPr/>
        </p:nvSpPr>
        <p:spPr>
          <a:xfrm flipV="1">
            <a:off x="3589338" y="1779381"/>
            <a:ext cx="2857500" cy="2857500"/>
          </a:xfrm>
          <a:prstGeom prst="blockArc">
            <a:avLst>
              <a:gd name="adj1" fmla="val 12698942"/>
              <a:gd name="adj2" fmla="val 19703531"/>
              <a:gd name="adj3" fmla="val 14383"/>
            </a:avLst>
          </a:prstGeom>
          <a:solidFill>
            <a:schemeClr val="accent1"/>
          </a:solidFill>
          <a:ln>
            <a:noFill/>
          </a:ln>
          <a:effectLst>
            <a:outerShdw blurRad="317500" sx="102000" sy="102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7" name="空心弧 6"/>
          <p:cNvSpPr/>
          <p:nvPr/>
        </p:nvSpPr>
        <p:spPr>
          <a:xfrm flipV="1">
            <a:off x="7902575" y="1779381"/>
            <a:ext cx="2857500" cy="2857500"/>
          </a:xfrm>
          <a:prstGeom prst="blockArc">
            <a:avLst>
              <a:gd name="adj1" fmla="val 12698942"/>
              <a:gd name="adj2" fmla="val 19703531"/>
              <a:gd name="adj3" fmla="val 14383"/>
            </a:avLst>
          </a:prstGeom>
          <a:solidFill>
            <a:schemeClr val="accent1"/>
          </a:solidFill>
          <a:ln>
            <a:noFill/>
          </a:ln>
          <a:effectLst>
            <a:outerShdw blurRad="317500" sx="102000" sy="102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8" name="椭圆 7"/>
          <p:cNvSpPr/>
          <p:nvPr/>
        </p:nvSpPr>
        <p:spPr bwMode="auto">
          <a:xfrm>
            <a:off x="2241550" y="3741531"/>
            <a:ext cx="1238250" cy="123825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9" name="椭圆 8"/>
          <p:cNvSpPr/>
          <p:nvPr/>
        </p:nvSpPr>
        <p:spPr bwMode="auto">
          <a:xfrm>
            <a:off x="2582863" y="4084431"/>
            <a:ext cx="555624" cy="552450"/>
          </a:xfrm>
          <a:custGeom>
            <a:gdLst>
              <a:gd name="connsiteX0" fmla="*/ 335879 w 602788"/>
              <a:gd name="connsiteY0" fmla="*/ 397031 h 602098"/>
              <a:gd name="connsiteX1" fmla="*/ 335879 w 602788"/>
              <a:gd name="connsiteY1" fmla="*/ 520255 h 602098"/>
              <a:gd name="connsiteX2" fmla="*/ 280014 w 602788"/>
              <a:gd name="connsiteY2" fmla="*/ 520255 h 602098"/>
              <a:gd name="connsiteX3" fmla="*/ 280014 w 602788"/>
              <a:gd name="connsiteY3" fmla="*/ 445748 h 602098"/>
              <a:gd name="connsiteX4" fmla="*/ 190813 w 602788"/>
              <a:gd name="connsiteY4" fmla="*/ 352661 h 602098"/>
              <a:gd name="connsiteX5" fmla="*/ 190813 w 602788"/>
              <a:gd name="connsiteY5" fmla="*/ 520255 h 602098"/>
              <a:gd name="connsiteX6" fmla="*/ 136328 w 602788"/>
              <a:gd name="connsiteY6" fmla="*/ 520255 h 602098"/>
              <a:gd name="connsiteX7" fmla="*/ 136328 w 602788"/>
              <a:gd name="connsiteY7" fmla="*/ 382742 h 602098"/>
              <a:gd name="connsiteX8" fmla="*/ 221001 w 602788"/>
              <a:gd name="connsiteY8" fmla="*/ 335418 h 602098"/>
              <a:gd name="connsiteX9" fmla="*/ 264151 w 602788"/>
              <a:gd name="connsiteY9" fmla="*/ 414224 h 602098"/>
              <a:gd name="connsiteX10" fmla="*/ 264151 w 602788"/>
              <a:gd name="connsiteY10" fmla="*/ 520254 h 602098"/>
              <a:gd name="connsiteX11" fmla="*/ 208056 w 602788"/>
              <a:gd name="connsiteY11" fmla="*/ 520254 h 602098"/>
              <a:gd name="connsiteX12" fmla="*/ 208056 w 602788"/>
              <a:gd name="connsiteY12" fmla="*/ 342582 h 602098"/>
              <a:gd name="connsiteX13" fmla="*/ 407606 w 602788"/>
              <a:gd name="connsiteY13" fmla="*/ 334039 h 602098"/>
              <a:gd name="connsiteX14" fmla="*/ 407606 w 602788"/>
              <a:gd name="connsiteY14" fmla="*/ 520255 h 602098"/>
              <a:gd name="connsiteX15" fmla="*/ 353121 w 602788"/>
              <a:gd name="connsiteY15" fmla="*/ 520255 h 602098"/>
              <a:gd name="connsiteX16" fmla="*/ 353121 w 602788"/>
              <a:gd name="connsiteY16" fmla="*/ 382742 h 602098"/>
              <a:gd name="connsiteX17" fmla="*/ 443546 w 602788"/>
              <a:gd name="connsiteY17" fmla="*/ 303923 h 602098"/>
              <a:gd name="connsiteX18" fmla="*/ 480943 w 602788"/>
              <a:gd name="connsiteY18" fmla="*/ 341172 h 602098"/>
              <a:gd name="connsiteX19" fmla="*/ 480943 w 602788"/>
              <a:gd name="connsiteY19" fmla="*/ 520255 h 602098"/>
              <a:gd name="connsiteX20" fmla="*/ 424848 w 602788"/>
              <a:gd name="connsiteY20" fmla="*/ 520255 h 602098"/>
              <a:gd name="connsiteX21" fmla="*/ 424848 w 602788"/>
              <a:gd name="connsiteY21" fmla="*/ 319682 h 602098"/>
              <a:gd name="connsiteX22" fmla="*/ 498186 w 602788"/>
              <a:gd name="connsiteY22" fmla="*/ 179089 h 602098"/>
              <a:gd name="connsiteX23" fmla="*/ 470910 w 602788"/>
              <a:gd name="connsiteY23" fmla="*/ 296703 h 602098"/>
              <a:gd name="connsiteX24" fmla="*/ 445069 w 602788"/>
              <a:gd name="connsiteY24" fmla="*/ 270886 h 602098"/>
              <a:gd name="connsiteX25" fmla="*/ 288589 w 602788"/>
              <a:gd name="connsiteY25" fmla="*/ 407146 h 602098"/>
              <a:gd name="connsiteX26" fmla="*/ 229730 w 602788"/>
              <a:gd name="connsiteY26" fmla="*/ 303875 h 602098"/>
              <a:gd name="connsiteX27" fmla="*/ 132109 w 602788"/>
              <a:gd name="connsiteY27" fmla="*/ 356945 h 602098"/>
              <a:gd name="connsiteX28" fmla="*/ 104833 w 602788"/>
              <a:gd name="connsiteY28" fmla="*/ 306744 h 602098"/>
              <a:gd name="connsiteX29" fmla="*/ 251264 w 602788"/>
              <a:gd name="connsiteY29" fmla="*/ 226422 h 602098"/>
              <a:gd name="connsiteX30" fmla="*/ 302945 w 602788"/>
              <a:gd name="connsiteY30" fmla="*/ 318218 h 602098"/>
              <a:gd name="connsiteX31" fmla="*/ 403437 w 602788"/>
              <a:gd name="connsiteY31" fmla="*/ 230725 h 602098"/>
              <a:gd name="connsiteX32" fmla="*/ 379032 w 602788"/>
              <a:gd name="connsiteY32" fmla="*/ 206341 h 602098"/>
              <a:gd name="connsiteX33" fmla="*/ 28704 w 602788"/>
              <a:gd name="connsiteY33" fmla="*/ 129021 h 602098"/>
              <a:gd name="connsiteX34" fmla="*/ 28704 w 602788"/>
              <a:gd name="connsiteY34" fmla="*/ 549056 h 602098"/>
              <a:gd name="connsiteX35" fmla="*/ 53103 w 602788"/>
              <a:gd name="connsiteY35" fmla="*/ 573427 h 602098"/>
              <a:gd name="connsiteX36" fmla="*/ 479360 w 602788"/>
              <a:gd name="connsiteY36" fmla="*/ 573427 h 602098"/>
              <a:gd name="connsiteX37" fmla="*/ 485101 w 602788"/>
              <a:gd name="connsiteY37" fmla="*/ 567693 h 602098"/>
              <a:gd name="connsiteX38" fmla="*/ 485101 w 602788"/>
              <a:gd name="connsiteY38" fmla="*/ 521818 h 602098"/>
              <a:gd name="connsiteX39" fmla="*/ 522416 w 602788"/>
              <a:gd name="connsiteY39" fmla="*/ 484546 h 602098"/>
              <a:gd name="connsiteX40" fmla="*/ 568343 w 602788"/>
              <a:gd name="connsiteY40" fmla="*/ 484546 h 602098"/>
              <a:gd name="connsiteX41" fmla="*/ 574084 w 602788"/>
              <a:gd name="connsiteY41" fmla="*/ 478811 h 602098"/>
              <a:gd name="connsiteX42" fmla="*/ 574084 w 602788"/>
              <a:gd name="connsiteY42" fmla="*/ 129021 h 602098"/>
              <a:gd name="connsiteX43" fmla="*/ 470749 w 602788"/>
              <a:gd name="connsiteY43" fmla="*/ 38706 h 602098"/>
              <a:gd name="connsiteX44" fmla="*/ 442045 w 602788"/>
              <a:gd name="connsiteY44" fmla="*/ 67378 h 602098"/>
              <a:gd name="connsiteX45" fmla="*/ 470749 w 602788"/>
              <a:gd name="connsiteY45" fmla="*/ 96049 h 602098"/>
              <a:gd name="connsiteX46" fmla="*/ 498018 w 602788"/>
              <a:gd name="connsiteY46" fmla="*/ 67378 h 602098"/>
              <a:gd name="connsiteX47" fmla="*/ 470749 w 602788"/>
              <a:gd name="connsiteY47" fmla="*/ 38706 h 602098"/>
              <a:gd name="connsiteX48" fmla="*/ 386071 w 602788"/>
              <a:gd name="connsiteY48" fmla="*/ 38706 h 602098"/>
              <a:gd name="connsiteX49" fmla="*/ 357367 w 602788"/>
              <a:gd name="connsiteY49" fmla="*/ 67378 h 602098"/>
              <a:gd name="connsiteX50" fmla="*/ 386071 w 602788"/>
              <a:gd name="connsiteY50" fmla="*/ 96049 h 602098"/>
              <a:gd name="connsiteX51" fmla="*/ 414776 w 602788"/>
              <a:gd name="connsiteY51" fmla="*/ 67378 h 602098"/>
              <a:gd name="connsiteX52" fmla="*/ 386071 w 602788"/>
              <a:gd name="connsiteY52" fmla="*/ 38706 h 602098"/>
              <a:gd name="connsiteX53" fmla="*/ 301394 w 602788"/>
              <a:gd name="connsiteY53" fmla="*/ 38706 h 602098"/>
              <a:gd name="connsiteX54" fmla="*/ 272690 w 602788"/>
              <a:gd name="connsiteY54" fmla="*/ 67378 h 602098"/>
              <a:gd name="connsiteX55" fmla="*/ 301394 w 602788"/>
              <a:gd name="connsiteY55" fmla="*/ 96049 h 602098"/>
              <a:gd name="connsiteX56" fmla="*/ 330098 w 602788"/>
              <a:gd name="connsiteY56" fmla="*/ 67378 h 602098"/>
              <a:gd name="connsiteX57" fmla="*/ 301394 w 602788"/>
              <a:gd name="connsiteY57" fmla="*/ 38706 h 602098"/>
              <a:gd name="connsiteX58" fmla="*/ 216717 w 602788"/>
              <a:gd name="connsiteY58" fmla="*/ 38706 h 602098"/>
              <a:gd name="connsiteX59" fmla="*/ 188012 w 602788"/>
              <a:gd name="connsiteY59" fmla="*/ 67378 h 602098"/>
              <a:gd name="connsiteX60" fmla="*/ 216717 w 602788"/>
              <a:gd name="connsiteY60" fmla="*/ 96049 h 602098"/>
              <a:gd name="connsiteX61" fmla="*/ 245421 w 602788"/>
              <a:gd name="connsiteY61" fmla="*/ 67378 h 602098"/>
              <a:gd name="connsiteX62" fmla="*/ 216717 w 602788"/>
              <a:gd name="connsiteY62" fmla="*/ 38706 h 602098"/>
              <a:gd name="connsiteX63" fmla="*/ 132039 w 602788"/>
              <a:gd name="connsiteY63" fmla="*/ 38706 h 602098"/>
              <a:gd name="connsiteX64" fmla="*/ 104770 w 602788"/>
              <a:gd name="connsiteY64" fmla="*/ 67378 h 602098"/>
              <a:gd name="connsiteX65" fmla="*/ 132039 w 602788"/>
              <a:gd name="connsiteY65" fmla="*/ 96049 h 602098"/>
              <a:gd name="connsiteX66" fmla="*/ 160743 w 602788"/>
              <a:gd name="connsiteY66" fmla="*/ 67378 h 602098"/>
              <a:gd name="connsiteX67" fmla="*/ 132039 w 602788"/>
              <a:gd name="connsiteY67" fmla="*/ 38706 h 602098"/>
              <a:gd name="connsiteX68" fmla="*/ 53103 w 602788"/>
              <a:gd name="connsiteY68" fmla="*/ 0 h 602098"/>
              <a:gd name="connsiteX69" fmla="*/ 549685 w 602788"/>
              <a:gd name="connsiteY69" fmla="*/ 0 h 602098"/>
              <a:gd name="connsiteX70" fmla="*/ 602788 w 602788"/>
              <a:gd name="connsiteY70" fmla="*/ 53042 h 602098"/>
              <a:gd name="connsiteX71" fmla="*/ 602788 w 602788"/>
              <a:gd name="connsiteY71" fmla="*/ 490280 h 602098"/>
              <a:gd name="connsiteX72" fmla="*/ 490842 w 602788"/>
              <a:gd name="connsiteY72" fmla="*/ 602098 h 602098"/>
              <a:gd name="connsiteX73" fmla="*/ 53103 w 602788"/>
              <a:gd name="connsiteY73" fmla="*/ 602098 h 602098"/>
              <a:gd name="connsiteX74" fmla="*/ 0 w 602788"/>
              <a:gd name="connsiteY74" fmla="*/ 549056 h 602098"/>
              <a:gd name="connsiteX75" fmla="*/ 0 w 602788"/>
              <a:gd name="connsiteY75" fmla="*/ 53042 h 602098"/>
              <a:gd name="connsiteX76" fmla="*/ 53103 w 602788"/>
              <a:gd name="connsiteY76" fmla="*/ 0 h 6020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</a:cxnLst>
            <a:rect l="l" t="t" r="r" b="b"/>
            <a:pathLst>
              <a:path w="602788" h="602098">
                <a:moveTo>
                  <a:pt x="335879" y="397031"/>
                </a:moveTo>
                <a:lnTo>
                  <a:pt x="335879" y="520255"/>
                </a:lnTo>
                <a:lnTo>
                  <a:pt x="280014" y="520255"/>
                </a:lnTo>
                <a:lnTo>
                  <a:pt x="280014" y="445748"/>
                </a:lnTo>
                <a:close/>
                <a:moveTo>
                  <a:pt x="190813" y="352661"/>
                </a:moveTo>
                <a:lnTo>
                  <a:pt x="190813" y="520255"/>
                </a:lnTo>
                <a:lnTo>
                  <a:pt x="136328" y="520255"/>
                </a:lnTo>
                <a:lnTo>
                  <a:pt x="136328" y="382742"/>
                </a:lnTo>
                <a:close/>
                <a:moveTo>
                  <a:pt x="221001" y="335418"/>
                </a:moveTo>
                <a:lnTo>
                  <a:pt x="264151" y="414224"/>
                </a:lnTo>
                <a:lnTo>
                  <a:pt x="264151" y="520254"/>
                </a:lnTo>
                <a:lnTo>
                  <a:pt x="208056" y="520254"/>
                </a:lnTo>
                <a:lnTo>
                  <a:pt x="208056" y="342582"/>
                </a:lnTo>
                <a:close/>
                <a:moveTo>
                  <a:pt x="407606" y="334039"/>
                </a:moveTo>
                <a:lnTo>
                  <a:pt x="407606" y="520255"/>
                </a:lnTo>
                <a:lnTo>
                  <a:pt x="353121" y="520255"/>
                </a:lnTo>
                <a:lnTo>
                  <a:pt x="353121" y="382742"/>
                </a:lnTo>
                <a:close/>
                <a:moveTo>
                  <a:pt x="443546" y="303923"/>
                </a:moveTo>
                <a:lnTo>
                  <a:pt x="480943" y="341172"/>
                </a:lnTo>
                <a:lnTo>
                  <a:pt x="480943" y="520255"/>
                </a:lnTo>
                <a:lnTo>
                  <a:pt x="424848" y="520255"/>
                </a:lnTo>
                <a:lnTo>
                  <a:pt x="424848" y="319682"/>
                </a:lnTo>
                <a:close/>
                <a:moveTo>
                  <a:pt x="498186" y="179089"/>
                </a:moveTo>
                <a:lnTo>
                  <a:pt x="470910" y="296703"/>
                </a:lnTo>
                <a:lnTo>
                  <a:pt x="445069" y="270886"/>
                </a:lnTo>
                <a:lnTo>
                  <a:pt x="288589" y="407146"/>
                </a:lnTo>
                <a:lnTo>
                  <a:pt x="229730" y="303875"/>
                </a:lnTo>
                <a:lnTo>
                  <a:pt x="132109" y="356945"/>
                </a:lnTo>
                <a:lnTo>
                  <a:pt x="104833" y="306744"/>
                </a:lnTo>
                <a:lnTo>
                  <a:pt x="251264" y="226422"/>
                </a:lnTo>
                <a:lnTo>
                  <a:pt x="302945" y="318218"/>
                </a:lnTo>
                <a:lnTo>
                  <a:pt x="403437" y="230725"/>
                </a:lnTo>
                <a:lnTo>
                  <a:pt x="379032" y="206341"/>
                </a:lnTo>
                <a:close/>
                <a:moveTo>
                  <a:pt x="28704" y="129021"/>
                </a:moveTo>
                <a:lnTo>
                  <a:pt x="28704" y="549056"/>
                </a:lnTo>
                <a:cubicBezTo>
                  <a:pt x="28704" y="563392"/>
                  <a:pt x="38751" y="573427"/>
                  <a:pt x="53103" y="573427"/>
                </a:cubicBezTo>
                <a:lnTo>
                  <a:pt x="479360" y="573427"/>
                </a:lnTo>
                <a:lnTo>
                  <a:pt x="485101" y="567693"/>
                </a:lnTo>
                <a:lnTo>
                  <a:pt x="485101" y="521818"/>
                </a:lnTo>
                <a:cubicBezTo>
                  <a:pt x="485101" y="501748"/>
                  <a:pt x="502323" y="484546"/>
                  <a:pt x="522416" y="484546"/>
                </a:cubicBezTo>
                <a:lnTo>
                  <a:pt x="568343" y="484546"/>
                </a:lnTo>
                <a:lnTo>
                  <a:pt x="574084" y="478811"/>
                </a:lnTo>
                <a:lnTo>
                  <a:pt x="574084" y="129021"/>
                </a:lnTo>
                <a:close/>
                <a:moveTo>
                  <a:pt x="470749" y="38706"/>
                </a:moveTo>
                <a:cubicBezTo>
                  <a:pt x="454961" y="38706"/>
                  <a:pt x="442045" y="51608"/>
                  <a:pt x="442045" y="67378"/>
                </a:cubicBezTo>
                <a:cubicBezTo>
                  <a:pt x="442045" y="83147"/>
                  <a:pt x="454961" y="96049"/>
                  <a:pt x="470749" y="96049"/>
                </a:cubicBezTo>
                <a:cubicBezTo>
                  <a:pt x="486536" y="96049"/>
                  <a:pt x="498018" y="83147"/>
                  <a:pt x="498018" y="67378"/>
                </a:cubicBezTo>
                <a:cubicBezTo>
                  <a:pt x="498018" y="51608"/>
                  <a:pt x="486536" y="38706"/>
                  <a:pt x="470749" y="38706"/>
                </a:cubicBezTo>
                <a:close/>
                <a:moveTo>
                  <a:pt x="386071" y="38706"/>
                </a:moveTo>
                <a:cubicBezTo>
                  <a:pt x="370284" y="38706"/>
                  <a:pt x="357367" y="51608"/>
                  <a:pt x="357367" y="67378"/>
                </a:cubicBezTo>
                <a:cubicBezTo>
                  <a:pt x="357367" y="83147"/>
                  <a:pt x="370284" y="96049"/>
                  <a:pt x="386071" y="96049"/>
                </a:cubicBezTo>
                <a:cubicBezTo>
                  <a:pt x="401859" y="96049"/>
                  <a:pt x="414776" y="83147"/>
                  <a:pt x="414776" y="67378"/>
                </a:cubicBezTo>
                <a:cubicBezTo>
                  <a:pt x="414776" y="51608"/>
                  <a:pt x="401859" y="38706"/>
                  <a:pt x="386071" y="38706"/>
                </a:cubicBezTo>
                <a:close/>
                <a:moveTo>
                  <a:pt x="301394" y="38706"/>
                </a:moveTo>
                <a:cubicBezTo>
                  <a:pt x="285607" y="38706"/>
                  <a:pt x="272690" y="51608"/>
                  <a:pt x="272690" y="67378"/>
                </a:cubicBezTo>
                <a:cubicBezTo>
                  <a:pt x="272690" y="83147"/>
                  <a:pt x="285607" y="96049"/>
                  <a:pt x="301394" y="96049"/>
                </a:cubicBezTo>
                <a:cubicBezTo>
                  <a:pt x="317181" y="96049"/>
                  <a:pt x="330098" y="83147"/>
                  <a:pt x="330098" y="67378"/>
                </a:cubicBezTo>
                <a:cubicBezTo>
                  <a:pt x="330098" y="51608"/>
                  <a:pt x="317181" y="38706"/>
                  <a:pt x="301394" y="38706"/>
                </a:cubicBezTo>
                <a:close/>
                <a:moveTo>
                  <a:pt x="216717" y="38706"/>
                </a:moveTo>
                <a:cubicBezTo>
                  <a:pt x="200929" y="38706"/>
                  <a:pt x="188012" y="51608"/>
                  <a:pt x="188012" y="67378"/>
                </a:cubicBezTo>
                <a:cubicBezTo>
                  <a:pt x="188012" y="83147"/>
                  <a:pt x="200929" y="96049"/>
                  <a:pt x="216717" y="96049"/>
                </a:cubicBezTo>
                <a:cubicBezTo>
                  <a:pt x="232504" y="96049"/>
                  <a:pt x="245421" y="83147"/>
                  <a:pt x="245421" y="67378"/>
                </a:cubicBezTo>
                <a:cubicBezTo>
                  <a:pt x="245421" y="51608"/>
                  <a:pt x="232504" y="38706"/>
                  <a:pt x="216717" y="38706"/>
                </a:cubicBezTo>
                <a:close/>
                <a:moveTo>
                  <a:pt x="132039" y="38706"/>
                </a:moveTo>
                <a:cubicBezTo>
                  <a:pt x="116252" y="38706"/>
                  <a:pt x="104770" y="51608"/>
                  <a:pt x="104770" y="67378"/>
                </a:cubicBezTo>
                <a:cubicBezTo>
                  <a:pt x="104770" y="83147"/>
                  <a:pt x="116252" y="96049"/>
                  <a:pt x="132039" y="96049"/>
                </a:cubicBezTo>
                <a:cubicBezTo>
                  <a:pt x="147827" y="96049"/>
                  <a:pt x="160743" y="83147"/>
                  <a:pt x="160743" y="67378"/>
                </a:cubicBezTo>
                <a:cubicBezTo>
                  <a:pt x="160743" y="51608"/>
                  <a:pt x="147827" y="38706"/>
                  <a:pt x="132039" y="38706"/>
                </a:cubicBezTo>
                <a:close/>
                <a:moveTo>
                  <a:pt x="53103" y="0"/>
                </a:moveTo>
                <a:lnTo>
                  <a:pt x="549685" y="0"/>
                </a:lnTo>
                <a:cubicBezTo>
                  <a:pt x="579825" y="0"/>
                  <a:pt x="602788" y="22937"/>
                  <a:pt x="602788" y="53042"/>
                </a:cubicBezTo>
                <a:lnTo>
                  <a:pt x="602788" y="490280"/>
                </a:lnTo>
                <a:lnTo>
                  <a:pt x="490842" y="602098"/>
                </a:lnTo>
                <a:lnTo>
                  <a:pt x="53103" y="602098"/>
                </a:lnTo>
                <a:cubicBezTo>
                  <a:pt x="22963" y="602098"/>
                  <a:pt x="0" y="579161"/>
                  <a:pt x="0" y="549056"/>
                </a:cubicBezTo>
                <a:lnTo>
                  <a:pt x="0" y="53042"/>
                </a:lnTo>
                <a:cubicBezTo>
                  <a:pt x="0" y="22937"/>
                  <a:pt x="22963" y="0"/>
                  <a:pt x="53103" y="0"/>
                </a:cubicBezTo>
                <a:close/>
              </a:path>
            </a:pathLst>
          </a:custGeom>
          <a:solidFill>
            <a:srgbClr val="F5F3F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10" name="椭圆 9"/>
          <p:cNvSpPr/>
          <p:nvPr/>
        </p:nvSpPr>
        <p:spPr bwMode="auto">
          <a:xfrm>
            <a:off x="6550025" y="3741531"/>
            <a:ext cx="1238250" cy="123825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11" name="椭圆 11"/>
          <p:cNvSpPr/>
          <p:nvPr/>
        </p:nvSpPr>
        <p:spPr bwMode="auto">
          <a:xfrm>
            <a:off x="6891338" y="4109832"/>
            <a:ext cx="555624" cy="501650"/>
          </a:xfrm>
          <a:custGeom>
            <a:gdLst>
              <a:gd name="connsiteX0" fmla="*/ 0 w 609050"/>
              <a:gd name="connsiteY0" fmla="*/ 411255 h 550128"/>
              <a:gd name="connsiteX1" fmla="*/ 25953 w 609050"/>
              <a:gd name="connsiteY1" fmla="*/ 426310 h 550128"/>
              <a:gd name="connsiteX2" fmla="*/ 202989 w 609050"/>
              <a:gd name="connsiteY2" fmla="*/ 463367 h 550128"/>
              <a:gd name="connsiteX3" fmla="*/ 219808 w 609050"/>
              <a:gd name="connsiteY3" fmla="*/ 462933 h 550128"/>
              <a:gd name="connsiteX4" fmla="*/ 251707 w 609050"/>
              <a:gd name="connsiteY4" fmla="*/ 518375 h 550128"/>
              <a:gd name="connsiteX5" fmla="*/ 202989 w 609050"/>
              <a:gd name="connsiteY5" fmla="*/ 521125 h 550128"/>
              <a:gd name="connsiteX6" fmla="*/ 0 w 609050"/>
              <a:gd name="connsiteY6" fmla="*/ 434416 h 550128"/>
              <a:gd name="connsiteX7" fmla="*/ 0 w 609050"/>
              <a:gd name="connsiteY7" fmla="*/ 295387 h 550128"/>
              <a:gd name="connsiteX8" fmla="*/ 25960 w 609050"/>
              <a:gd name="connsiteY8" fmla="*/ 310451 h 550128"/>
              <a:gd name="connsiteX9" fmla="*/ 203040 w 609050"/>
              <a:gd name="connsiteY9" fmla="*/ 347531 h 550128"/>
              <a:gd name="connsiteX10" fmla="*/ 204781 w 609050"/>
              <a:gd name="connsiteY10" fmla="*/ 347531 h 550128"/>
              <a:gd name="connsiteX11" fmla="*/ 203040 w 609050"/>
              <a:gd name="connsiteY11" fmla="*/ 376355 h 550128"/>
              <a:gd name="connsiteX12" fmla="*/ 204781 w 609050"/>
              <a:gd name="connsiteY12" fmla="*/ 405469 h 550128"/>
              <a:gd name="connsiteX13" fmla="*/ 203040 w 609050"/>
              <a:gd name="connsiteY13" fmla="*/ 405469 h 550128"/>
              <a:gd name="connsiteX14" fmla="*/ 0 w 609050"/>
              <a:gd name="connsiteY14" fmla="*/ 318562 h 550128"/>
              <a:gd name="connsiteX15" fmla="*/ 435036 w 609050"/>
              <a:gd name="connsiteY15" fmla="*/ 202593 h 550128"/>
              <a:gd name="connsiteX16" fmla="*/ 609050 w 609050"/>
              <a:gd name="connsiteY16" fmla="*/ 376361 h 550128"/>
              <a:gd name="connsiteX17" fmla="*/ 435036 w 609050"/>
              <a:gd name="connsiteY17" fmla="*/ 550128 h 550128"/>
              <a:gd name="connsiteX18" fmla="*/ 317721 w 609050"/>
              <a:gd name="connsiteY18" fmla="*/ 504659 h 550128"/>
              <a:gd name="connsiteX19" fmla="*/ 280888 w 609050"/>
              <a:gd name="connsiteY19" fmla="*/ 457018 h 550128"/>
              <a:gd name="connsiteX20" fmla="*/ 262761 w 609050"/>
              <a:gd name="connsiteY20" fmla="*/ 401267 h 550128"/>
              <a:gd name="connsiteX21" fmla="*/ 261021 w 609050"/>
              <a:gd name="connsiteY21" fmla="*/ 376361 h 550128"/>
              <a:gd name="connsiteX22" fmla="*/ 264067 w 609050"/>
              <a:gd name="connsiteY22" fmla="*/ 343634 h 550128"/>
              <a:gd name="connsiteX23" fmla="*/ 290024 w 609050"/>
              <a:gd name="connsiteY23" fmla="*/ 280499 h 550128"/>
              <a:gd name="connsiteX24" fmla="*/ 405888 w 609050"/>
              <a:gd name="connsiteY24" fmla="*/ 205055 h 550128"/>
              <a:gd name="connsiteX25" fmla="*/ 435036 w 609050"/>
              <a:gd name="connsiteY25" fmla="*/ 202593 h 550128"/>
              <a:gd name="connsiteX26" fmla="*/ 0 w 609050"/>
              <a:gd name="connsiteY26" fmla="*/ 179589 h 550128"/>
              <a:gd name="connsiteX27" fmla="*/ 25955 w 609050"/>
              <a:gd name="connsiteY27" fmla="*/ 194643 h 550128"/>
              <a:gd name="connsiteX28" fmla="*/ 203003 w 609050"/>
              <a:gd name="connsiteY28" fmla="*/ 231699 h 550128"/>
              <a:gd name="connsiteX29" fmla="*/ 256364 w 609050"/>
              <a:gd name="connsiteY29" fmla="*/ 228804 h 550128"/>
              <a:gd name="connsiteX30" fmla="*/ 219968 w 609050"/>
              <a:gd name="connsiteY30" fmla="*/ 289166 h 550128"/>
              <a:gd name="connsiteX31" fmla="*/ 203003 w 609050"/>
              <a:gd name="connsiteY31" fmla="*/ 289600 h 550128"/>
              <a:gd name="connsiteX32" fmla="*/ 0 w 609050"/>
              <a:gd name="connsiteY32" fmla="*/ 202749 h 550128"/>
              <a:gd name="connsiteX33" fmla="*/ 203017 w 609050"/>
              <a:gd name="connsiteY33" fmla="*/ 0 h 550128"/>
              <a:gd name="connsiteX34" fmla="*/ 406034 w 609050"/>
              <a:gd name="connsiteY34" fmla="*/ 86902 h 550128"/>
              <a:gd name="connsiteX35" fmla="*/ 203017 w 609050"/>
              <a:gd name="connsiteY35" fmla="*/ 173804 h 550128"/>
              <a:gd name="connsiteX36" fmla="*/ 0 w 609050"/>
              <a:gd name="connsiteY36" fmla="*/ 86902 h 550128"/>
              <a:gd name="connsiteX37" fmla="*/ 203017 w 609050"/>
              <a:gd name="connsiteY37" fmla="*/ 0 h 5501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609050" h="550128">
                <a:moveTo>
                  <a:pt x="0" y="411255"/>
                </a:moveTo>
                <a:cubicBezTo>
                  <a:pt x="7974" y="416611"/>
                  <a:pt x="16529" y="421677"/>
                  <a:pt x="25953" y="426310"/>
                </a:cubicBezTo>
                <a:cubicBezTo>
                  <a:pt x="73656" y="450194"/>
                  <a:pt x="136583" y="463367"/>
                  <a:pt x="202989" y="463367"/>
                </a:cubicBezTo>
                <a:cubicBezTo>
                  <a:pt x="208644" y="463367"/>
                  <a:pt x="214154" y="463222"/>
                  <a:pt x="219808" y="462933"/>
                </a:cubicBezTo>
                <a:cubicBezTo>
                  <a:pt x="227783" y="483054"/>
                  <a:pt x="238657" y="501583"/>
                  <a:pt x="251707" y="518375"/>
                </a:cubicBezTo>
                <a:cubicBezTo>
                  <a:pt x="236193" y="520256"/>
                  <a:pt x="219953" y="521125"/>
                  <a:pt x="202989" y="521125"/>
                </a:cubicBezTo>
                <a:cubicBezTo>
                  <a:pt x="86850" y="521125"/>
                  <a:pt x="0" y="475382"/>
                  <a:pt x="0" y="434416"/>
                </a:cubicBezTo>
                <a:close/>
                <a:moveTo>
                  <a:pt x="0" y="295387"/>
                </a:moveTo>
                <a:cubicBezTo>
                  <a:pt x="7976" y="300746"/>
                  <a:pt x="16533" y="305816"/>
                  <a:pt x="25960" y="310451"/>
                </a:cubicBezTo>
                <a:cubicBezTo>
                  <a:pt x="73675" y="334350"/>
                  <a:pt x="136617" y="347531"/>
                  <a:pt x="203040" y="347531"/>
                </a:cubicBezTo>
                <a:cubicBezTo>
                  <a:pt x="203621" y="347531"/>
                  <a:pt x="204201" y="347531"/>
                  <a:pt x="204781" y="347531"/>
                </a:cubicBezTo>
                <a:cubicBezTo>
                  <a:pt x="203621" y="356946"/>
                  <a:pt x="203040" y="366651"/>
                  <a:pt x="203040" y="376355"/>
                </a:cubicBezTo>
                <a:cubicBezTo>
                  <a:pt x="203040" y="386205"/>
                  <a:pt x="203621" y="395909"/>
                  <a:pt x="204781" y="405469"/>
                </a:cubicBezTo>
                <a:cubicBezTo>
                  <a:pt x="204201" y="405469"/>
                  <a:pt x="203621" y="405469"/>
                  <a:pt x="203040" y="405469"/>
                </a:cubicBezTo>
                <a:cubicBezTo>
                  <a:pt x="86872" y="405469"/>
                  <a:pt x="0" y="359553"/>
                  <a:pt x="0" y="318562"/>
                </a:cubicBezTo>
                <a:close/>
                <a:moveTo>
                  <a:pt x="435036" y="202593"/>
                </a:moveTo>
                <a:cubicBezTo>
                  <a:pt x="530889" y="202593"/>
                  <a:pt x="609050" y="280644"/>
                  <a:pt x="609050" y="376361"/>
                </a:cubicBezTo>
                <a:cubicBezTo>
                  <a:pt x="609050" y="472222"/>
                  <a:pt x="530889" y="550128"/>
                  <a:pt x="435036" y="550128"/>
                </a:cubicBezTo>
                <a:cubicBezTo>
                  <a:pt x="389792" y="550128"/>
                  <a:pt x="348754" y="532896"/>
                  <a:pt x="317721" y="504659"/>
                </a:cubicBezTo>
                <a:cubicBezTo>
                  <a:pt x="302785" y="491192"/>
                  <a:pt x="290314" y="474974"/>
                  <a:pt x="280888" y="457018"/>
                </a:cubicBezTo>
                <a:cubicBezTo>
                  <a:pt x="271897" y="439930"/>
                  <a:pt x="265517" y="421106"/>
                  <a:pt x="262761" y="401267"/>
                </a:cubicBezTo>
                <a:cubicBezTo>
                  <a:pt x="261601" y="393158"/>
                  <a:pt x="261021" y="384904"/>
                  <a:pt x="261021" y="376361"/>
                </a:cubicBezTo>
                <a:cubicBezTo>
                  <a:pt x="261021" y="365210"/>
                  <a:pt x="262036" y="354350"/>
                  <a:pt x="264067" y="343634"/>
                </a:cubicBezTo>
                <a:cubicBezTo>
                  <a:pt x="268417" y="320755"/>
                  <a:pt x="277408" y="299324"/>
                  <a:pt x="290024" y="280499"/>
                </a:cubicBezTo>
                <a:cubicBezTo>
                  <a:pt x="316126" y="241256"/>
                  <a:pt x="357599" y="213309"/>
                  <a:pt x="405888" y="205055"/>
                </a:cubicBezTo>
                <a:cubicBezTo>
                  <a:pt x="415314" y="203462"/>
                  <a:pt x="425030" y="202593"/>
                  <a:pt x="435036" y="202593"/>
                </a:cubicBezTo>
                <a:close/>
                <a:moveTo>
                  <a:pt x="0" y="179589"/>
                </a:moveTo>
                <a:cubicBezTo>
                  <a:pt x="7975" y="184945"/>
                  <a:pt x="16530" y="190011"/>
                  <a:pt x="25955" y="194643"/>
                </a:cubicBezTo>
                <a:cubicBezTo>
                  <a:pt x="73661" y="218527"/>
                  <a:pt x="136592" y="231699"/>
                  <a:pt x="203003" y="231699"/>
                </a:cubicBezTo>
                <a:cubicBezTo>
                  <a:pt x="221128" y="231699"/>
                  <a:pt x="238963" y="230686"/>
                  <a:pt x="256364" y="228804"/>
                </a:cubicBezTo>
                <a:cubicBezTo>
                  <a:pt x="241284" y="246754"/>
                  <a:pt x="228958" y="267164"/>
                  <a:pt x="219968" y="289166"/>
                </a:cubicBezTo>
                <a:cubicBezTo>
                  <a:pt x="214458" y="289455"/>
                  <a:pt x="208658" y="289600"/>
                  <a:pt x="203003" y="289600"/>
                </a:cubicBezTo>
                <a:cubicBezTo>
                  <a:pt x="86856" y="289600"/>
                  <a:pt x="0" y="243714"/>
                  <a:pt x="0" y="202749"/>
                </a:cubicBezTo>
                <a:close/>
                <a:moveTo>
                  <a:pt x="203017" y="0"/>
                </a:moveTo>
                <a:cubicBezTo>
                  <a:pt x="315140" y="0"/>
                  <a:pt x="406034" y="38907"/>
                  <a:pt x="406034" y="86902"/>
                </a:cubicBezTo>
                <a:cubicBezTo>
                  <a:pt x="406034" y="134897"/>
                  <a:pt x="315140" y="173804"/>
                  <a:pt x="203017" y="173804"/>
                </a:cubicBezTo>
                <a:cubicBezTo>
                  <a:pt x="90894" y="173804"/>
                  <a:pt x="0" y="134897"/>
                  <a:pt x="0" y="86902"/>
                </a:cubicBezTo>
                <a:cubicBezTo>
                  <a:pt x="0" y="38907"/>
                  <a:pt x="90894" y="0"/>
                  <a:pt x="203017" y="0"/>
                </a:cubicBezTo>
                <a:close/>
              </a:path>
            </a:pathLst>
          </a:custGeom>
          <a:solidFill>
            <a:srgbClr val="F5F3F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12" name="椭圆 11"/>
          <p:cNvSpPr/>
          <p:nvPr/>
        </p:nvSpPr>
        <p:spPr bwMode="auto">
          <a:xfrm>
            <a:off x="4398963" y="2533444"/>
            <a:ext cx="1238250" cy="123825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13" name="椭圆 14"/>
          <p:cNvSpPr/>
          <p:nvPr/>
        </p:nvSpPr>
        <p:spPr bwMode="auto">
          <a:xfrm>
            <a:off x="4740274" y="2876344"/>
            <a:ext cx="555624" cy="552450"/>
          </a:xfrm>
          <a:custGeom>
            <a:gdLst>
              <a:gd name="connsiteX0" fmla="*/ 25829 w 578320"/>
              <a:gd name="connsiteY0" fmla="*/ 524911 h 577432"/>
              <a:gd name="connsiteX1" fmla="*/ 220466 w 578320"/>
              <a:gd name="connsiteY1" fmla="*/ 524911 h 577432"/>
              <a:gd name="connsiteX2" fmla="*/ 247217 w 578320"/>
              <a:gd name="connsiteY2" fmla="*/ 550711 h 577432"/>
              <a:gd name="connsiteX3" fmla="*/ 220466 w 578320"/>
              <a:gd name="connsiteY3" fmla="*/ 577432 h 577432"/>
              <a:gd name="connsiteX4" fmla="*/ 25829 w 578320"/>
              <a:gd name="connsiteY4" fmla="*/ 577432 h 577432"/>
              <a:gd name="connsiteX5" fmla="*/ 0 w 578320"/>
              <a:gd name="connsiteY5" fmla="*/ 550711 h 577432"/>
              <a:gd name="connsiteX6" fmla="*/ 25829 w 578320"/>
              <a:gd name="connsiteY6" fmla="*/ 524911 h 577432"/>
              <a:gd name="connsiteX7" fmla="*/ 25820 w 578320"/>
              <a:gd name="connsiteY7" fmla="*/ 458632 h 577432"/>
              <a:gd name="connsiteX8" fmla="*/ 165988 w 578320"/>
              <a:gd name="connsiteY8" fmla="*/ 458632 h 577432"/>
              <a:gd name="connsiteX9" fmla="*/ 245294 w 578320"/>
              <a:gd name="connsiteY9" fmla="*/ 493646 h 577432"/>
              <a:gd name="connsiteX10" fmla="*/ 220396 w 578320"/>
              <a:gd name="connsiteY10" fmla="*/ 511153 h 577432"/>
              <a:gd name="connsiteX11" fmla="*/ 25820 w 578320"/>
              <a:gd name="connsiteY11" fmla="*/ 511153 h 577432"/>
              <a:gd name="connsiteX12" fmla="*/ 0 w 578320"/>
              <a:gd name="connsiteY12" fmla="*/ 484432 h 577432"/>
              <a:gd name="connsiteX13" fmla="*/ 25820 w 578320"/>
              <a:gd name="connsiteY13" fmla="*/ 458632 h 577432"/>
              <a:gd name="connsiteX14" fmla="*/ 468575 w 578320"/>
              <a:gd name="connsiteY14" fmla="*/ 396938 h 577432"/>
              <a:gd name="connsiteX15" fmla="*/ 551575 w 578320"/>
              <a:gd name="connsiteY15" fmla="*/ 396938 h 577432"/>
              <a:gd name="connsiteX16" fmla="*/ 578320 w 578320"/>
              <a:gd name="connsiteY16" fmla="*/ 422738 h 577432"/>
              <a:gd name="connsiteX17" fmla="*/ 551575 w 578320"/>
              <a:gd name="connsiteY17" fmla="*/ 449459 h 577432"/>
              <a:gd name="connsiteX18" fmla="*/ 424308 w 578320"/>
              <a:gd name="connsiteY18" fmla="*/ 449459 h 577432"/>
              <a:gd name="connsiteX19" fmla="*/ 468575 w 578320"/>
              <a:gd name="connsiteY19" fmla="*/ 396938 h 577432"/>
              <a:gd name="connsiteX20" fmla="*/ 25827 w 578320"/>
              <a:gd name="connsiteY20" fmla="*/ 392352 h 577432"/>
              <a:gd name="connsiteX21" fmla="*/ 106996 w 578320"/>
              <a:gd name="connsiteY21" fmla="*/ 392352 h 577432"/>
              <a:gd name="connsiteX22" fmla="*/ 149425 w 578320"/>
              <a:gd name="connsiteY22" fmla="*/ 444725 h 577432"/>
              <a:gd name="connsiteX23" fmla="*/ 25827 w 578320"/>
              <a:gd name="connsiteY23" fmla="*/ 444725 h 577432"/>
              <a:gd name="connsiteX24" fmla="*/ 0 w 578320"/>
              <a:gd name="connsiteY24" fmla="*/ 418998 h 577432"/>
              <a:gd name="connsiteX25" fmla="*/ 25827 w 578320"/>
              <a:gd name="connsiteY25" fmla="*/ 392352 h 577432"/>
              <a:gd name="connsiteX26" fmla="*/ 495311 w 578320"/>
              <a:gd name="connsiteY26" fmla="*/ 330659 h 577432"/>
              <a:gd name="connsiteX27" fmla="*/ 551573 w 578320"/>
              <a:gd name="connsiteY27" fmla="*/ 330659 h 577432"/>
              <a:gd name="connsiteX28" fmla="*/ 578320 w 578320"/>
              <a:gd name="connsiteY28" fmla="*/ 357305 h 577432"/>
              <a:gd name="connsiteX29" fmla="*/ 551573 w 578320"/>
              <a:gd name="connsiteY29" fmla="*/ 383032 h 577432"/>
              <a:gd name="connsiteX30" fmla="*/ 475942 w 578320"/>
              <a:gd name="connsiteY30" fmla="*/ 383032 h 577432"/>
              <a:gd name="connsiteX31" fmla="*/ 495311 w 578320"/>
              <a:gd name="connsiteY31" fmla="*/ 330659 h 577432"/>
              <a:gd name="connsiteX32" fmla="*/ 25814 w 578320"/>
              <a:gd name="connsiteY32" fmla="*/ 325924 h 577432"/>
              <a:gd name="connsiteX33" fmla="*/ 82051 w 578320"/>
              <a:gd name="connsiteY33" fmla="*/ 325924 h 577432"/>
              <a:gd name="connsiteX34" fmla="*/ 99568 w 578320"/>
              <a:gd name="connsiteY34" fmla="*/ 378445 h 577432"/>
              <a:gd name="connsiteX35" fmla="*/ 25814 w 578320"/>
              <a:gd name="connsiteY35" fmla="*/ 378445 h 577432"/>
              <a:gd name="connsiteX36" fmla="*/ 0 w 578320"/>
              <a:gd name="connsiteY36" fmla="*/ 352645 h 577432"/>
              <a:gd name="connsiteX37" fmla="*/ 25814 w 578320"/>
              <a:gd name="connsiteY37" fmla="*/ 325924 h 577432"/>
              <a:gd name="connsiteX38" fmla="*/ 297074 w 578320"/>
              <a:gd name="connsiteY38" fmla="*/ 302072 h 577432"/>
              <a:gd name="connsiteX39" fmla="*/ 297074 w 578320"/>
              <a:gd name="connsiteY39" fmla="*/ 349966 h 577432"/>
              <a:gd name="connsiteX40" fmla="*/ 326589 w 578320"/>
              <a:gd name="connsiteY40" fmla="*/ 326019 h 577432"/>
              <a:gd name="connsiteX41" fmla="*/ 297074 w 578320"/>
              <a:gd name="connsiteY41" fmla="*/ 302072 h 577432"/>
              <a:gd name="connsiteX42" fmla="*/ 498167 w 578320"/>
              <a:gd name="connsiteY42" fmla="*/ 264231 h 577432"/>
              <a:gd name="connsiteX43" fmla="*/ 551602 w 578320"/>
              <a:gd name="connsiteY43" fmla="*/ 264231 h 577432"/>
              <a:gd name="connsiteX44" fmla="*/ 578320 w 578320"/>
              <a:gd name="connsiteY44" fmla="*/ 290952 h 577432"/>
              <a:gd name="connsiteX45" fmla="*/ 551602 w 578320"/>
              <a:gd name="connsiteY45" fmla="*/ 316752 h 577432"/>
              <a:gd name="connsiteX46" fmla="*/ 497246 w 578320"/>
              <a:gd name="connsiteY46" fmla="*/ 316752 h 577432"/>
              <a:gd name="connsiteX47" fmla="*/ 499089 w 578320"/>
              <a:gd name="connsiteY47" fmla="*/ 288188 h 577432"/>
              <a:gd name="connsiteX48" fmla="*/ 498167 w 578320"/>
              <a:gd name="connsiteY48" fmla="*/ 264231 h 577432"/>
              <a:gd name="connsiteX49" fmla="*/ 25843 w 578320"/>
              <a:gd name="connsiteY49" fmla="*/ 259645 h 577432"/>
              <a:gd name="connsiteX50" fmla="*/ 81222 w 578320"/>
              <a:gd name="connsiteY50" fmla="*/ 259645 h 577432"/>
              <a:gd name="connsiteX51" fmla="*/ 78453 w 578320"/>
              <a:gd name="connsiteY51" fmla="*/ 288209 h 577432"/>
              <a:gd name="connsiteX52" fmla="*/ 80299 w 578320"/>
              <a:gd name="connsiteY52" fmla="*/ 312166 h 577432"/>
              <a:gd name="connsiteX53" fmla="*/ 25843 w 578320"/>
              <a:gd name="connsiteY53" fmla="*/ 312166 h 577432"/>
              <a:gd name="connsiteX54" fmla="*/ 0 w 578320"/>
              <a:gd name="connsiteY54" fmla="*/ 286366 h 577432"/>
              <a:gd name="connsiteX55" fmla="*/ 25843 w 578320"/>
              <a:gd name="connsiteY55" fmla="*/ 259645 h 577432"/>
              <a:gd name="connsiteX56" fmla="*/ 282316 w 578320"/>
              <a:gd name="connsiteY56" fmla="*/ 225625 h 577432"/>
              <a:gd name="connsiteX57" fmla="*/ 255567 w 578320"/>
              <a:gd name="connsiteY57" fmla="*/ 245888 h 577432"/>
              <a:gd name="connsiteX58" fmla="*/ 282316 w 578320"/>
              <a:gd name="connsiteY58" fmla="*/ 267993 h 577432"/>
              <a:gd name="connsiteX59" fmla="*/ 478752 w 578320"/>
              <a:gd name="connsiteY59" fmla="*/ 197951 h 577432"/>
              <a:gd name="connsiteX60" fmla="*/ 551584 w 578320"/>
              <a:gd name="connsiteY60" fmla="*/ 197951 h 577432"/>
              <a:gd name="connsiteX61" fmla="*/ 578320 w 578320"/>
              <a:gd name="connsiteY61" fmla="*/ 224672 h 577432"/>
              <a:gd name="connsiteX62" fmla="*/ 551584 w 578320"/>
              <a:gd name="connsiteY62" fmla="*/ 250472 h 577432"/>
              <a:gd name="connsiteX63" fmla="*/ 495347 w 578320"/>
              <a:gd name="connsiteY63" fmla="*/ 250472 h 577432"/>
              <a:gd name="connsiteX64" fmla="*/ 478752 w 578320"/>
              <a:gd name="connsiteY64" fmla="*/ 197951 h 577432"/>
              <a:gd name="connsiteX65" fmla="*/ 25834 w 578320"/>
              <a:gd name="connsiteY65" fmla="*/ 194253 h 577432"/>
              <a:gd name="connsiteX66" fmla="*/ 101491 w 578320"/>
              <a:gd name="connsiteY66" fmla="*/ 194253 h 577432"/>
              <a:gd name="connsiteX67" fmla="*/ 83038 w 578320"/>
              <a:gd name="connsiteY67" fmla="*/ 246774 h 577432"/>
              <a:gd name="connsiteX68" fmla="*/ 25834 w 578320"/>
              <a:gd name="connsiteY68" fmla="*/ 246774 h 577432"/>
              <a:gd name="connsiteX69" fmla="*/ 0 w 578320"/>
              <a:gd name="connsiteY69" fmla="*/ 220053 h 577432"/>
              <a:gd name="connsiteX70" fmla="*/ 25834 w 578320"/>
              <a:gd name="connsiteY70" fmla="*/ 194253 h 577432"/>
              <a:gd name="connsiteX71" fmla="*/ 289695 w 578320"/>
              <a:gd name="connsiteY71" fmla="*/ 180494 h 577432"/>
              <a:gd name="connsiteX72" fmla="*/ 297074 w 578320"/>
              <a:gd name="connsiteY72" fmla="*/ 188783 h 577432"/>
              <a:gd name="connsiteX73" fmla="*/ 297074 w 578320"/>
              <a:gd name="connsiteY73" fmla="*/ 200757 h 577432"/>
              <a:gd name="connsiteX74" fmla="*/ 353338 w 578320"/>
              <a:gd name="connsiteY74" fmla="*/ 236678 h 577432"/>
              <a:gd name="connsiteX75" fmla="*/ 338580 w 578320"/>
              <a:gd name="connsiteY75" fmla="*/ 251414 h 577432"/>
              <a:gd name="connsiteX76" fmla="*/ 297074 w 578320"/>
              <a:gd name="connsiteY76" fmla="*/ 225625 h 577432"/>
              <a:gd name="connsiteX77" fmla="*/ 297074 w 578320"/>
              <a:gd name="connsiteY77" fmla="*/ 270756 h 577432"/>
              <a:gd name="connsiteX78" fmla="*/ 356105 w 578320"/>
              <a:gd name="connsiteY78" fmla="*/ 323256 h 577432"/>
              <a:gd name="connsiteX79" fmla="*/ 297074 w 578320"/>
              <a:gd name="connsiteY79" fmla="*/ 373913 h 577432"/>
              <a:gd name="connsiteX80" fmla="*/ 297074 w 578320"/>
              <a:gd name="connsiteY80" fmla="*/ 388650 h 577432"/>
              <a:gd name="connsiteX81" fmla="*/ 289695 w 578320"/>
              <a:gd name="connsiteY81" fmla="*/ 396939 h 577432"/>
              <a:gd name="connsiteX82" fmla="*/ 282316 w 578320"/>
              <a:gd name="connsiteY82" fmla="*/ 388650 h 577432"/>
              <a:gd name="connsiteX83" fmla="*/ 282316 w 578320"/>
              <a:gd name="connsiteY83" fmla="*/ 373913 h 577432"/>
              <a:gd name="connsiteX84" fmla="*/ 222362 w 578320"/>
              <a:gd name="connsiteY84" fmla="*/ 329703 h 577432"/>
              <a:gd name="connsiteX85" fmla="*/ 237120 w 578320"/>
              <a:gd name="connsiteY85" fmla="*/ 314966 h 577432"/>
              <a:gd name="connsiteX86" fmla="*/ 282316 w 578320"/>
              <a:gd name="connsiteY86" fmla="*/ 349966 h 577432"/>
              <a:gd name="connsiteX87" fmla="*/ 282316 w 578320"/>
              <a:gd name="connsiteY87" fmla="*/ 299308 h 577432"/>
              <a:gd name="connsiteX88" fmla="*/ 225129 w 578320"/>
              <a:gd name="connsiteY88" fmla="*/ 251414 h 577432"/>
              <a:gd name="connsiteX89" fmla="*/ 282316 w 578320"/>
              <a:gd name="connsiteY89" fmla="*/ 200757 h 577432"/>
              <a:gd name="connsiteX90" fmla="*/ 282316 w 578320"/>
              <a:gd name="connsiteY90" fmla="*/ 188783 h 577432"/>
              <a:gd name="connsiteX91" fmla="*/ 289695 w 578320"/>
              <a:gd name="connsiteY91" fmla="*/ 180494 h 577432"/>
              <a:gd name="connsiteX92" fmla="*/ 288698 w 578320"/>
              <a:gd name="connsiteY92" fmla="*/ 157519 h 577432"/>
              <a:gd name="connsiteX93" fmla="*/ 157752 w 578320"/>
              <a:gd name="connsiteY93" fmla="*/ 288255 h 577432"/>
              <a:gd name="connsiteX94" fmla="*/ 288698 w 578320"/>
              <a:gd name="connsiteY94" fmla="*/ 419912 h 577432"/>
              <a:gd name="connsiteX95" fmla="*/ 420567 w 578320"/>
              <a:gd name="connsiteY95" fmla="*/ 288255 h 577432"/>
              <a:gd name="connsiteX96" fmla="*/ 288698 w 578320"/>
              <a:gd name="connsiteY96" fmla="*/ 157519 h 577432"/>
              <a:gd name="connsiteX97" fmla="*/ 428895 w 578320"/>
              <a:gd name="connsiteY97" fmla="*/ 132559 h 577432"/>
              <a:gd name="connsiteX98" fmla="*/ 551571 w 578320"/>
              <a:gd name="connsiteY98" fmla="*/ 132559 h 577432"/>
              <a:gd name="connsiteX99" fmla="*/ 578320 w 578320"/>
              <a:gd name="connsiteY99" fmla="*/ 158359 h 577432"/>
              <a:gd name="connsiteX100" fmla="*/ 551571 w 578320"/>
              <a:gd name="connsiteY100" fmla="*/ 185080 h 577432"/>
              <a:gd name="connsiteX101" fmla="*/ 471324 w 578320"/>
              <a:gd name="connsiteY101" fmla="*/ 185080 h 577432"/>
              <a:gd name="connsiteX102" fmla="*/ 428895 w 578320"/>
              <a:gd name="connsiteY102" fmla="*/ 132559 h 577432"/>
              <a:gd name="connsiteX103" fmla="*/ 25822 w 578320"/>
              <a:gd name="connsiteY103" fmla="*/ 127973 h 577432"/>
              <a:gd name="connsiteX104" fmla="*/ 154012 w 578320"/>
              <a:gd name="connsiteY104" fmla="*/ 127973 h 577432"/>
              <a:gd name="connsiteX105" fmla="*/ 108823 w 578320"/>
              <a:gd name="connsiteY105" fmla="*/ 180494 h 577432"/>
              <a:gd name="connsiteX106" fmla="*/ 25822 w 578320"/>
              <a:gd name="connsiteY106" fmla="*/ 180494 h 577432"/>
              <a:gd name="connsiteX107" fmla="*/ 0 w 578320"/>
              <a:gd name="connsiteY107" fmla="*/ 153773 h 577432"/>
              <a:gd name="connsiteX108" fmla="*/ 25822 w 578320"/>
              <a:gd name="connsiteY108" fmla="*/ 127973 h 577432"/>
              <a:gd name="connsiteX109" fmla="*/ 288698 w 578320"/>
              <a:gd name="connsiteY109" fmla="*/ 105041 h 577432"/>
              <a:gd name="connsiteX110" fmla="*/ 473130 w 578320"/>
              <a:gd name="connsiteY110" fmla="*/ 288255 h 577432"/>
              <a:gd name="connsiteX111" fmla="*/ 288698 w 578320"/>
              <a:gd name="connsiteY111" fmla="*/ 472390 h 577432"/>
              <a:gd name="connsiteX112" fmla="*/ 105189 w 578320"/>
              <a:gd name="connsiteY112" fmla="*/ 288255 h 577432"/>
              <a:gd name="connsiteX113" fmla="*/ 288698 w 578320"/>
              <a:gd name="connsiteY113" fmla="*/ 105041 h 577432"/>
              <a:gd name="connsiteX114" fmla="*/ 357002 w 578320"/>
              <a:gd name="connsiteY114" fmla="*/ 66280 h 577432"/>
              <a:gd name="connsiteX115" fmla="*/ 551577 w 578320"/>
              <a:gd name="connsiteY115" fmla="*/ 66280 h 577432"/>
              <a:gd name="connsiteX116" fmla="*/ 578320 w 578320"/>
              <a:gd name="connsiteY116" fmla="*/ 92080 h 577432"/>
              <a:gd name="connsiteX117" fmla="*/ 551577 w 578320"/>
              <a:gd name="connsiteY117" fmla="*/ 118801 h 577432"/>
              <a:gd name="connsiteX118" fmla="*/ 411409 w 578320"/>
              <a:gd name="connsiteY118" fmla="*/ 118801 h 577432"/>
              <a:gd name="connsiteX119" fmla="*/ 333026 w 578320"/>
              <a:gd name="connsiteY119" fmla="*/ 82866 h 577432"/>
              <a:gd name="connsiteX120" fmla="*/ 357002 w 578320"/>
              <a:gd name="connsiteY120" fmla="*/ 66280 h 577432"/>
              <a:gd name="connsiteX121" fmla="*/ 356932 w 578320"/>
              <a:gd name="connsiteY121" fmla="*/ 0 h 577432"/>
              <a:gd name="connsiteX122" fmla="*/ 551569 w 578320"/>
              <a:gd name="connsiteY122" fmla="*/ 0 h 577432"/>
              <a:gd name="connsiteX123" fmla="*/ 578320 w 578320"/>
              <a:gd name="connsiteY123" fmla="*/ 25800 h 577432"/>
              <a:gd name="connsiteX124" fmla="*/ 551569 w 578320"/>
              <a:gd name="connsiteY124" fmla="*/ 52521 h 577432"/>
              <a:gd name="connsiteX125" fmla="*/ 356932 w 578320"/>
              <a:gd name="connsiteY125" fmla="*/ 52521 h 577432"/>
              <a:gd name="connsiteX126" fmla="*/ 331103 w 578320"/>
              <a:gd name="connsiteY126" fmla="*/ 25800 h 577432"/>
              <a:gd name="connsiteX127" fmla="*/ 356932 w 578320"/>
              <a:gd name="connsiteY127" fmla="*/ 0 h 5774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</a:cxnLst>
            <a:rect l="l" t="t" r="r" b="b"/>
            <a:pathLst>
              <a:path w="578320" h="577432">
                <a:moveTo>
                  <a:pt x="25829" y="524911"/>
                </a:moveTo>
                <a:lnTo>
                  <a:pt x="220466" y="524911"/>
                </a:lnTo>
                <a:cubicBezTo>
                  <a:pt x="235225" y="524911"/>
                  <a:pt x="247217" y="535968"/>
                  <a:pt x="247217" y="550711"/>
                </a:cubicBezTo>
                <a:cubicBezTo>
                  <a:pt x="247217" y="565454"/>
                  <a:pt x="235225" y="577432"/>
                  <a:pt x="220466" y="577432"/>
                </a:cubicBezTo>
                <a:lnTo>
                  <a:pt x="25829" y="577432"/>
                </a:lnTo>
                <a:cubicBezTo>
                  <a:pt x="11992" y="577432"/>
                  <a:pt x="0" y="565454"/>
                  <a:pt x="0" y="550711"/>
                </a:cubicBezTo>
                <a:cubicBezTo>
                  <a:pt x="0" y="535968"/>
                  <a:pt x="11992" y="524911"/>
                  <a:pt x="25829" y="524911"/>
                </a:cubicBezTo>
                <a:close/>
                <a:moveTo>
                  <a:pt x="25820" y="458632"/>
                </a:moveTo>
                <a:lnTo>
                  <a:pt x="165988" y="458632"/>
                </a:lnTo>
                <a:cubicBezTo>
                  <a:pt x="189042" y="475218"/>
                  <a:pt x="215785" y="488117"/>
                  <a:pt x="245294" y="493646"/>
                </a:cubicBezTo>
                <a:cubicBezTo>
                  <a:pt x="241605" y="503782"/>
                  <a:pt x="232384" y="511153"/>
                  <a:pt x="220396" y="511153"/>
                </a:cubicBezTo>
                <a:lnTo>
                  <a:pt x="25820" y="511153"/>
                </a:lnTo>
                <a:cubicBezTo>
                  <a:pt x="11988" y="511153"/>
                  <a:pt x="0" y="499175"/>
                  <a:pt x="0" y="484432"/>
                </a:cubicBezTo>
                <a:cubicBezTo>
                  <a:pt x="0" y="470610"/>
                  <a:pt x="11988" y="458632"/>
                  <a:pt x="25820" y="458632"/>
                </a:cubicBezTo>
                <a:close/>
                <a:moveTo>
                  <a:pt x="468575" y="396938"/>
                </a:moveTo>
                <a:lnTo>
                  <a:pt x="551575" y="396938"/>
                </a:lnTo>
                <a:cubicBezTo>
                  <a:pt x="566331" y="396938"/>
                  <a:pt x="578320" y="408916"/>
                  <a:pt x="578320" y="422738"/>
                </a:cubicBezTo>
                <a:cubicBezTo>
                  <a:pt x="578320" y="437481"/>
                  <a:pt x="566331" y="449459"/>
                  <a:pt x="551575" y="449459"/>
                </a:cubicBezTo>
                <a:lnTo>
                  <a:pt x="424308" y="449459"/>
                </a:lnTo>
                <a:cubicBezTo>
                  <a:pt x="441830" y="434716"/>
                  <a:pt x="456586" y="416288"/>
                  <a:pt x="468575" y="396938"/>
                </a:cubicBezTo>
                <a:close/>
                <a:moveTo>
                  <a:pt x="25827" y="392352"/>
                </a:moveTo>
                <a:lnTo>
                  <a:pt x="106996" y="392352"/>
                </a:lnTo>
                <a:cubicBezTo>
                  <a:pt x="118064" y="412566"/>
                  <a:pt x="131900" y="430024"/>
                  <a:pt x="149425" y="444725"/>
                </a:cubicBezTo>
                <a:lnTo>
                  <a:pt x="25827" y="444725"/>
                </a:lnTo>
                <a:cubicBezTo>
                  <a:pt x="11991" y="444725"/>
                  <a:pt x="0" y="432780"/>
                  <a:pt x="0" y="418998"/>
                </a:cubicBezTo>
                <a:cubicBezTo>
                  <a:pt x="0" y="404297"/>
                  <a:pt x="11991" y="392352"/>
                  <a:pt x="25827" y="392352"/>
                </a:cubicBezTo>
                <a:close/>
                <a:moveTo>
                  <a:pt x="495311" y="330659"/>
                </a:moveTo>
                <a:lnTo>
                  <a:pt x="551573" y="330659"/>
                </a:lnTo>
                <a:cubicBezTo>
                  <a:pt x="566330" y="330659"/>
                  <a:pt x="578320" y="342604"/>
                  <a:pt x="578320" y="357305"/>
                </a:cubicBezTo>
                <a:cubicBezTo>
                  <a:pt x="578320" y="371087"/>
                  <a:pt x="566330" y="383032"/>
                  <a:pt x="551573" y="383032"/>
                </a:cubicBezTo>
                <a:lnTo>
                  <a:pt x="475942" y="383032"/>
                </a:lnTo>
                <a:cubicBezTo>
                  <a:pt x="485165" y="366493"/>
                  <a:pt x="490699" y="349035"/>
                  <a:pt x="495311" y="330659"/>
                </a:cubicBezTo>
                <a:close/>
                <a:moveTo>
                  <a:pt x="25814" y="325924"/>
                </a:moveTo>
                <a:lnTo>
                  <a:pt x="82051" y="325924"/>
                </a:lnTo>
                <a:cubicBezTo>
                  <a:pt x="85739" y="344352"/>
                  <a:pt x="91271" y="361859"/>
                  <a:pt x="99568" y="378445"/>
                </a:cubicBezTo>
                <a:lnTo>
                  <a:pt x="25814" y="378445"/>
                </a:lnTo>
                <a:cubicBezTo>
                  <a:pt x="11985" y="378445"/>
                  <a:pt x="0" y="367388"/>
                  <a:pt x="0" y="352645"/>
                </a:cubicBezTo>
                <a:cubicBezTo>
                  <a:pt x="0" y="337902"/>
                  <a:pt x="11985" y="325924"/>
                  <a:pt x="25814" y="325924"/>
                </a:cubicBezTo>
                <a:close/>
                <a:moveTo>
                  <a:pt x="297074" y="302072"/>
                </a:moveTo>
                <a:lnTo>
                  <a:pt x="297074" y="349966"/>
                </a:lnTo>
                <a:cubicBezTo>
                  <a:pt x="310909" y="349045"/>
                  <a:pt x="326589" y="341676"/>
                  <a:pt x="326589" y="326019"/>
                </a:cubicBezTo>
                <a:cubicBezTo>
                  <a:pt x="326589" y="310361"/>
                  <a:pt x="309987" y="304835"/>
                  <a:pt x="297074" y="302072"/>
                </a:cubicBezTo>
                <a:close/>
                <a:moveTo>
                  <a:pt x="498167" y="264231"/>
                </a:moveTo>
                <a:lnTo>
                  <a:pt x="551602" y="264231"/>
                </a:lnTo>
                <a:cubicBezTo>
                  <a:pt x="566343" y="264231"/>
                  <a:pt x="578320" y="276209"/>
                  <a:pt x="578320" y="290952"/>
                </a:cubicBezTo>
                <a:cubicBezTo>
                  <a:pt x="578320" y="304774"/>
                  <a:pt x="566343" y="316752"/>
                  <a:pt x="551602" y="316752"/>
                </a:cubicBezTo>
                <a:lnTo>
                  <a:pt x="497246" y="316752"/>
                </a:lnTo>
                <a:cubicBezTo>
                  <a:pt x="498167" y="307538"/>
                  <a:pt x="499089" y="298324"/>
                  <a:pt x="499089" y="288188"/>
                </a:cubicBezTo>
                <a:cubicBezTo>
                  <a:pt x="499089" y="279895"/>
                  <a:pt x="499089" y="272524"/>
                  <a:pt x="498167" y="264231"/>
                </a:cubicBezTo>
                <a:close/>
                <a:moveTo>
                  <a:pt x="25843" y="259645"/>
                </a:moveTo>
                <a:lnTo>
                  <a:pt x="81222" y="259645"/>
                </a:lnTo>
                <a:cubicBezTo>
                  <a:pt x="79376" y="269781"/>
                  <a:pt x="78453" y="278995"/>
                  <a:pt x="78453" y="288209"/>
                </a:cubicBezTo>
                <a:cubicBezTo>
                  <a:pt x="78453" y="296502"/>
                  <a:pt x="79376" y="304795"/>
                  <a:pt x="80299" y="312166"/>
                </a:cubicBezTo>
                <a:lnTo>
                  <a:pt x="25843" y="312166"/>
                </a:lnTo>
                <a:cubicBezTo>
                  <a:pt x="11999" y="312166"/>
                  <a:pt x="0" y="301109"/>
                  <a:pt x="0" y="286366"/>
                </a:cubicBezTo>
                <a:cubicBezTo>
                  <a:pt x="0" y="271623"/>
                  <a:pt x="11999" y="259645"/>
                  <a:pt x="25843" y="259645"/>
                </a:cubicBezTo>
                <a:close/>
                <a:moveTo>
                  <a:pt x="282316" y="225625"/>
                </a:moveTo>
                <a:cubicBezTo>
                  <a:pt x="265713" y="225625"/>
                  <a:pt x="255567" y="235757"/>
                  <a:pt x="255567" y="245888"/>
                </a:cubicBezTo>
                <a:cubicBezTo>
                  <a:pt x="255567" y="257862"/>
                  <a:pt x="264791" y="264309"/>
                  <a:pt x="282316" y="267993"/>
                </a:cubicBezTo>
                <a:close/>
                <a:moveTo>
                  <a:pt x="478752" y="197951"/>
                </a:moveTo>
                <a:lnTo>
                  <a:pt x="551584" y="197951"/>
                </a:lnTo>
                <a:cubicBezTo>
                  <a:pt x="566335" y="197951"/>
                  <a:pt x="578320" y="209929"/>
                  <a:pt x="578320" y="224672"/>
                </a:cubicBezTo>
                <a:cubicBezTo>
                  <a:pt x="578320" y="239415"/>
                  <a:pt x="566335" y="250472"/>
                  <a:pt x="551584" y="250472"/>
                </a:cubicBezTo>
                <a:lnTo>
                  <a:pt x="495347" y="250472"/>
                </a:lnTo>
                <a:cubicBezTo>
                  <a:pt x="492581" y="232044"/>
                  <a:pt x="486127" y="214537"/>
                  <a:pt x="478752" y="197951"/>
                </a:cubicBezTo>
                <a:close/>
                <a:moveTo>
                  <a:pt x="25834" y="194253"/>
                </a:moveTo>
                <a:lnTo>
                  <a:pt x="101491" y="194253"/>
                </a:lnTo>
                <a:cubicBezTo>
                  <a:pt x="93187" y="209917"/>
                  <a:pt x="86729" y="228346"/>
                  <a:pt x="83038" y="246774"/>
                </a:cubicBezTo>
                <a:lnTo>
                  <a:pt x="25834" y="246774"/>
                </a:lnTo>
                <a:cubicBezTo>
                  <a:pt x="11994" y="246774"/>
                  <a:pt x="0" y="234796"/>
                  <a:pt x="0" y="220053"/>
                </a:cubicBezTo>
                <a:cubicBezTo>
                  <a:pt x="0" y="205310"/>
                  <a:pt x="11994" y="194253"/>
                  <a:pt x="25834" y="194253"/>
                </a:cubicBezTo>
                <a:close/>
                <a:moveTo>
                  <a:pt x="289695" y="180494"/>
                </a:moveTo>
                <a:cubicBezTo>
                  <a:pt x="293384" y="180494"/>
                  <a:pt x="297074" y="184178"/>
                  <a:pt x="297074" y="188783"/>
                </a:cubicBezTo>
                <a:lnTo>
                  <a:pt x="297074" y="200757"/>
                </a:lnTo>
                <a:cubicBezTo>
                  <a:pt x="315521" y="201678"/>
                  <a:pt x="353338" y="213652"/>
                  <a:pt x="353338" y="236678"/>
                </a:cubicBezTo>
                <a:cubicBezTo>
                  <a:pt x="353338" y="245888"/>
                  <a:pt x="346881" y="251414"/>
                  <a:pt x="338580" y="251414"/>
                </a:cubicBezTo>
                <a:cubicBezTo>
                  <a:pt x="322900" y="251414"/>
                  <a:pt x="322900" y="225625"/>
                  <a:pt x="297074" y="225625"/>
                </a:cubicBezTo>
                <a:lnTo>
                  <a:pt x="297074" y="270756"/>
                </a:lnTo>
                <a:cubicBezTo>
                  <a:pt x="328434" y="277203"/>
                  <a:pt x="356105" y="286414"/>
                  <a:pt x="356105" y="323256"/>
                </a:cubicBezTo>
                <a:cubicBezTo>
                  <a:pt x="356105" y="355492"/>
                  <a:pt x="332123" y="372071"/>
                  <a:pt x="297074" y="373913"/>
                </a:cubicBezTo>
                <a:lnTo>
                  <a:pt x="297074" y="388650"/>
                </a:lnTo>
                <a:cubicBezTo>
                  <a:pt x="297074" y="392334"/>
                  <a:pt x="293384" y="396939"/>
                  <a:pt x="289695" y="396939"/>
                </a:cubicBezTo>
                <a:cubicBezTo>
                  <a:pt x="285083" y="396939"/>
                  <a:pt x="282316" y="392334"/>
                  <a:pt x="282316" y="388650"/>
                </a:cubicBezTo>
                <a:lnTo>
                  <a:pt x="282316" y="373913"/>
                </a:lnTo>
                <a:cubicBezTo>
                  <a:pt x="241732" y="372992"/>
                  <a:pt x="222362" y="349045"/>
                  <a:pt x="222362" y="329703"/>
                </a:cubicBezTo>
                <a:cubicBezTo>
                  <a:pt x="222362" y="320492"/>
                  <a:pt x="227896" y="314966"/>
                  <a:pt x="237120" y="314966"/>
                </a:cubicBezTo>
                <a:cubicBezTo>
                  <a:pt x="263868" y="314966"/>
                  <a:pt x="242654" y="348124"/>
                  <a:pt x="282316" y="349966"/>
                </a:cubicBezTo>
                <a:lnTo>
                  <a:pt x="282316" y="299308"/>
                </a:lnTo>
                <a:cubicBezTo>
                  <a:pt x="247266" y="292861"/>
                  <a:pt x="225129" y="278125"/>
                  <a:pt x="225129" y="251414"/>
                </a:cubicBezTo>
                <a:cubicBezTo>
                  <a:pt x="225129" y="219178"/>
                  <a:pt x="252800" y="201678"/>
                  <a:pt x="282316" y="200757"/>
                </a:cubicBezTo>
                <a:lnTo>
                  <a:pt x="282316" y="188783"/>
                </a:lnTo>
                <a:cubicBezTo>
                  <a:pt x="282316" y="184178"/>
                  <a:pt x="285083" y="180494"/>
                  <a:pt x="289695" y="180494"/>
                </a:cubicBezTo>
                <a:close/>
                <a:moveTo>
                  <a:pt x="288698" y="157519"/>
                </a:moveTo>
                <a:cubicBezTo>
                  <a:pt x="216770" y="157519"/>
                  <a:pt x="157752" y="216443"/>
                  <a:pt x="157752" y="288255"/>
                </a:cubicBezTo>
                <a:cubicBezTo>
                  <a:pt x="157752" y="360988"/>
                  <a:pt x="216770" y="419912"/>
                  <a:pt x="288698" y="419912"/>
                </a:cubicBezTo>
                <a:cubicBezTo>
                  <a:pt x="361549" y="419912"/>
                  <a:pt x="420567" y="360988"/>
                  <a:pt x="420567" y="288255"/>
                </a:cubicBezTo>
                <a:cubicBezTo>
                  <a:pt x="420567" y="216443"/>
                  <a:pt x="361549" y="157519"/>
                  <a:pt x="288698" y="157519"/>
                </a:cubicBezTo>
                <a:close/>
                <a:moveTo>
                  <a:pt x="428895" y="132559"/>
                </a:moveTo>
                <a:lnTo>
                  <a:pt x="551571" y="132559"/>
                </a:lnTo>
                <a:cubicBezTo>
                  <a:pt x="566329" y="132559"/>
                  <a:pt x="578320" y="143616"/>
                  <a:pt x="578320" y="158359"/>
                </a:cubicBezTo>
                <a:cubicBezTo>
                  <a:pt x="578320" y="173102"/>
                  <a:pt x="566329" y="185080"/>
                  <a:pt x="551571" y="185080"/>
                </a:cubicBezTo>
                <a:lnTo>
                  <a:pt x="471324" y="185080"/>
                </a:lnTo>
                <a:cubicBezTo>
                  <a:pt x="460256" y="164809"/>
                  <a:pt x="445498" y="147302"/>
                  <a:pt x="428895" y="132559"/>
                </a:cubicBezTo>
                <a:close/>
                <a:moveTo>
                  <a:pt x="25822" y="127973"/>
                </a:moveTo>
                <a:lnTo>
                  <a:pt x="154012" y="127973"/>
                </a:lnTo>
                <a:cubicBezTo>
                  <a:pt x="136490" y="142716"/>
                  <a:pt x="121734" y="160223"/>
                  <a:pt x="108823" y="180494"/>
                </a:cubicBezTo>
                <a:lnTo>
                  <a:pt x="25822" y="180494"/>
                </a:lnTo>
                <a:cubicBezTo>
                  <a:pt x="11989" y="180494"/>
                  <a:pt x="0" y="168516"/>
                  <a:pt x="0" y="153773"/>
                </a:cubicBezTo>
                <a:cubicBezTo>
                  <a:pt x="0" y="139951"/>
                  <a:pt x="11989" y="127973"/>
                  <a:pt x="25822" y="127973"/>
                </a:cubicBezTo>
                <a:close/>
                <a:moveTo>
                  <a:pt x="288698" y="105041"/>
                </a:moveTo>
                <a:cubicBezTo>
                  <a:pt x="390136" y="105041"/>
                  <a:pt x="473130" y="186981"/>
                  <a:pt x="473130" y="288255"/>
                </a:cubicBezTo>
                <a:cubicBezTo>
                  <a:pt x="473130" y="389529"/>
                  <a:pt x="390136" y="472390"/>
                  <a:pt x="288698" y="472390"/>
                </a:cubicBezTo>
                <a:cubicBezTo>
                  <a:pt x="187261" y="472390"/>
                  <a:pt x="105189" y="389529"/>
                  <a:pt x="105189" y="288255"/>
                </a:cubicBezTo>
                <a:cubicBezTo>
                  <a:pt x="105189" y="186981"/>
                  <a:pt x="187261" y="105041"/>
                  <a:pt x="288698" y="105041"/>
                </a:cubicBezTo>
                <a:close/>
                <a:moveTo>
                  <a:pt x="357002" y="66280"/>
                </a:moveTo>
                <a:lnTo>
                  <a:pt x="551577" y="66280"/>
                </a:lnTo>
                <a:cubicBezTo>
                  <a:pt x="566332" y="66280"/>
                  <a:pt x="578320" y="78258"/>
                  <a:pt x="578320" y="92080"/>
                </a:cubicBezTo>
                <a:cubicBezTo>
                  <a:pt x="578320" y="106823"/>
                  <a:pt x="566332" y="118801"/>
                  <a:pt x="551577" y="118801"/>
                </a:cubicBezTo>
                <a:lnTo>
                  <a:pt x="411409" y="118801"/>
                </a:lnTo>
                <a:cubicBezTo>
                  <a:pt x="388355" y="102215"/>
                  <a:pt x="361613" y="89316"/>
                  <a:pt x="333026" y="82866"/>
                </a:cubicBezTo>
                <a:cubicBezTo>
                  <a:pt x="336715" y="73651"/>
                  <a:pt x="345936" y="66280"/>
                  <a:pt x="357002" y="66280"/>
                </a:cubicBezTo>
                <a:close/>
                <a:moveTo>
                  <a:pt x="356932" y="0"/>
                </a:moveTo>
                <a:lnTo>
                  <a:pt x="551569" y="0"/>
                </a:lnTo>
                <a:cubicBezTo>
                  <a:pt x="566328" y="0"/>
                  <a:pt x="578320" y="11978"/>
                  <a:pt x="578320" y="25800"/>
                </a:cubicBezTo>
                <a:cubicBezTo>
                  <a:pt x="578320" y="40543"/>
                  <a:pt x="566328" y="52521"/>
                  <a:pt x="551569" y="52521"/>
                </a:cubicBezTo>
                <a:lnTo>
                  <a:pt x="356932" y="52521"/>
                </a:lnTo>
                <a:cubicBezTo>
                  <a:pt x="343095" y="52521"/>
                  <a:pt x="331103" y="40543"/>
                  <a:pt x="331103" y="25800"/>
                </a:cubicBezTo>
                <a:cubicBezTo>
                  <a:pt x="331103" y="11978"/>
                  <a:pt x="343095" y="0"/>
                  <a:pt x="356932" y="0"/>
                </a:cubicBezTo>
                <a:close/>
              </a:path>
            </a:pathLst>
          </a:custGeom>
          <a:solidFill>
            <a:srgbClr val="F5F3F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14" name="椭圆 13"/>
          <p:cNvSpPr/>
          <p:nvPr/>
        </p:nvSpPr>
        <p:spPr bwMode="auto">
          <a:xfrm>
            <a:off x="8716963" y="2533444"/>
            <a:ext cx="1238250" cy="123825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15" name="椭圆 17"/>
          <p:cNvSpPr/>
          <p:nvPr/>
        </p:nvSpPr>
        <p:spPr bwMode="auto">
          <a:xfrm>
            <a:off x="9058274" y="2939845"/>
            <a:ext cx="555624" cy="425450"/>
          </a:xfrm>
          <a:custGeom>
            <a:gdLst>
              <a:gd name="connsiteX0" fmla="*/ 361794 w 551492"/>
              <a:gd name="connsiteY0" fmla="*/ 308363 h 421851"/>
              <a:gd name="connsiteX1" fmla="*/ 530845 w 551492"/>
              <a:gd name="connsiteY1" fmla="*/ 308363 h 421851"/>
              <a:gd name="connsiteX2" fmla="*/ 551492 w 551492"/>
              <a:gd name="connsiteY2" fmla="*/ 329044 h 421851"/>
              <a:gd name="connsiteX3" fmla="*/ 551492 w 551492"/>
              <a:gd name="connsiteY3" fmla="*/ 362650 h 421851"/>
              <a:gd name="connsiteX4" fmla="*/ 530845 w 551492"/>
              <a:gd name="connsiteY4" fmla="*/ 383331 h 421851"/>
              <a:gd name="connsiteX5" fmla="*/ 378570 w 551492"/>
              <a:gd name="connsiteY5" fmla="*/ 383331 h 421851"/>
              <a:gd name="connsiteX6" fmla="*/ 378570 w 551492"/>
              <a:gd name="connsiteY6" fmla="*/ 369113 h 421851"/>
              <a:gd name="connsiteX7" fmla="*/ 361794 w 551492"/>
              <a:gd name="connsiteY7" fmla="*/ 308363 h 421851"/>
              <a:gd name="connsiteX8" fmla="*/ 313904 w 551492"/>
              <a:gd name="connsiteY8" fmla="*/ 172924 h 421851"/>
              <a:gd name="connsiteX9" fmla="*/ 530832 w 551492"/>
              <a:gd name="connsiteY9" fmla="*/ 172924 h 421851"/>
              <a:gd name="connsiteX10" fmla="*/ 551492 w 551492"/>
              <a:gd name="connsiteY10" fmla="*/ 193548 h 421851"/>
              <a:gd name="connsiteX11" fmla="*/ 551492 w 551492"/>
              <a:gd name="connsiteY11" fmla="*/ 225772 h 421851"/>
              <a:gd name="connsiteX12" fmla="*/ 530832 w 551492"/>
              <a:gd name="connsiteY12" fmla="*/ 247685 h 421851"/>
              <a:gd name="connsiteX13" fmla="*/ 271293 w 551492"/>
              <a:gd name="connsiteY13" fmla="*/ 247685 h 421851"/>
              <a:gd name="connsiteX14" fmla="*/ 271293 w 551492"/>
              <a:gd name="connsiteY14" fmla="*/ 227061 h 421851"/>
              <a:gd name="connsiteX15" fmla="*/ 272584 w 551492"/>
              <a:gd name="connsiteY15" fmla="*/ 224483 h 421851"/>
              <a:gd name="connsiteX16" fmla="*/ 313904 w 551492"/>
              <a:gd name="connsiteY16" fmla="*/ 172924 h 421851"/>
              <a:gd name="connsiteX17" fmla="*/ 281648 w 551492"/>
              <a:gd name="connsiteY17" fmla="*/ 36241 h 421851"/>
              <a:gd name="connsiteX18" fmla="*/ 530834 w 551492"/>
              <a:gd name="connsiteY18" fmla="*/ 36241 h 421851"/>
              <a:gd name="connsiteX19" fmla="*/ 551492 w 551492"/>
              <a:gd name="connsiteY19" fmla="*/ 58154 h 421851"/>
              <a:gd name="connsiteX20" fmla="*/ 551492 w 551492"/>
              <a:gd name="connsiteY20" fmla="*/ 90378 h 421851"/>
              <a:gd name="connsiteX21" fmla="*/ 530834 w 551492"/>
              <a:gd name="connsiteY21" fmla="*/ 111002 h 421851"/>
              <a:gd name="connsiteX22" fmla="*/ 308761 w 551492"/>
              <a:gd name="connsiteY22" fmla="*/ 111002 h 421851"/>
              <a:gd name="connsiteX23" fmla="*/ 295850 w 551492"/>
              <a:gd name="connsiteY23" fmla="*/ 96823 h 421851"/>
              <a:gd name="connsiteX24" fmla="*/ 281648 w 551492"/>
              <a:gd name="connsiteY24" fmla="*/ 36241 h 421851"/>
              <a:gd name="connsiteX25" fmla="*/ 176987 w 551492"/>
              <a:gd name="connsiteY25" fmla="*/ 0 h 421851"/>
              <a:gd name="connsiteX26" fmla="*/ 271294 w 551492"/>
              <a:gd name="connsiteY26" fmla="*/ 117396 h 421851"/>
              <a:gd name="connsiteX27" fmla="*/ 276461 w 551492"/>
              <a:gd name="connsiteY27" fmla="*/ 117396 h 421851"/>
              <a:gd name="connsiteX28" fmla="*/ 290672 w 551492"/>
              <a:gd name="connsiteY28" fmla="*/ 152228 h 421851"/>
              <a:gd name="connsiteX29" fmla="*/ 262251 w 551492"/>
              <a:gd name="connsiteY29" fmla="*/ 199960 h 421851"/>
              <a:gd name="connsiteX30" fmla="*/ 257083 w 551492"/>
              <a:gd name="connsiteY30" fmla="*/ 197380 h 421851"/>
              <a:gd name="connsiteX31" fmla="*/ 224786 w 551492"/>
              <a:gd name="connsiteY31" fmla="*/ 247692 h 421851"/>
              <a:gd name="connsiteX32" fmla="*/ 219619 w 551492"/>
              <a:gd name="connsiteY32" fmla="*/ 259303 h 421851"/>
              <a:gd name="connsiteX33" fmla="*/ 241581 w 551492"/>
              <a:gd name="connsiteY33" fmla="*/ 279944 h 421851"/>
              <a:gd name="connsiteX34" fmla="*/ 263543 w 551492"/>
              <a:gd name="connsiteY34" fmla="*/ 279944 h 421851"/>
              <a:gd name="connsiteX35" fmla="*/ 352682 w 551492"/>
              <a:gd name="connsiteY35" fmla="*/ 368958 h 421851"/>
              <a:gd name="connsiteX36" fmla="*/ 352682 w 551492"/>
              <a:gd name="connsiteY36" fmla="*/ 393470 h 421851"/>
              <a:gd name="connsiteX37" fmla="*/ 325553 w 551492"/>
              <a:gd name="connsiteY37" fmla="*/ 421851 h 421851"/>
              <a:gd name="connsiteX38" fmla="*/ 28421 w 551492"/>
              <a:gd name="connsiteY38" fmla="*/ 421851 h 421851"/>
              <a:gd name="connsiteX39" fmla="*/ 0 w 551492"/>
              <a:gd name="connsiteY39" fmla="*/ 393470 h 421851"/>
              <a:gd name="connsiteX40" fmla="*/ 0 w 551492"/>
              <a:gd name="connsiteY40" fmla="*/ 368958 h 421851"/>
              <a:gd name="connsiteX41" fmla="*/ 89139 w 551492"/>
              <a:gd name="connsiteY41" fmla="*/ 279944 h 421851"/>
              <a:gd name="connsiteX42" fmla="*/ 112393 w 551492"/>
              <a:gd name="connsiteY42" fmla="*/ 279944 h 421851"/>
              <a:gd name="connsiteX43" fmla="*/ 133063 w 551492"/>
              <a:gd name="connsiteY43" fmla="*/ 259303 h 421851"/>
              <a:gd name="connsiteX44" fmla="*/ 127896 w 551492"/>
              <a:gd name="connsiteY44" fmla="*/ 247692 h 421851"/>
              <a:gd name="connsiteX45" fmla="*/ 95599 w 551492"/>
              <a:gd name="connsiteY45" fmla="*/ 198670 h 421851"/>
              <a:gd name="connsiteX46" fmla="*/ 91723 w 551492"/>
              <a:gd name="connsiteY46" fmla="*/ 199960 h 421851"/>
              <a:gd name="connsiteX47" fmla="*/ 63302 w 551492"/>
              <a:gd name="connsiteY47" fmla="*/ 152228 h 421851"/>
              <a:gd name="connsiteX48" fmla="*/ 78804 w 551492"/>
              <a:gd name="connsiteY48" fmla="*/ 117396 h 421851"/>
              <a:gd name="connsiteX49" fmla="*/ 81388 w 551492"/>
              <a:gd name="connsiteY49" fmla="*/ 117396 h 421851"/>
              <a:gd name="connsiteX50" fmla="*/ 176987 w 551492"/>
              <a:gd name="connsiteY50" fmla="*/ 0 h 4218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551492" h="421850">
                <a:moveTo>
                  <a:pt x="361794" y="308363"/>
                </a:moveTo>
                <a:lnTo>
                  <a:pt x="530845" y="308363"/>
                </a:lnTo>
                <a:cubicBezTo>
                  <a:pt x="541168" y="308363"/>
                  <a:pt x="551492" y="317411"/>
                  <a:pt x="551492" y="329044"/>
                </a:cubicBezTo>
                <a:lnTo>
                  <a:pt x="551492" y="362650"/>
                </a:lnTo>
                <a:cubicBezTo>
                  <a:pt x="551492" y="374283"/>
                  <a:pt x="541168" y="383331"/>
                  <a:pt x="530845" y="383331"/>
                </a:cubicBezTo>
                <a:lnTo>
                  <a:pt x="378570" y="383331"/>
                </a:lnTo>
                <a:lnTo>
                  <a:pt x="378570" y="369113"/>
                </a:lnTo>
                <a:cubicBezTo>
                  <a:pt x="378570" y="347140"/>
                  <a:pt x="372118" y="326459"/>
                  <a:pt x="361794" y="308363"/>
                </a:cubicBezTo>
                <a:close/>
                <a:moveTo>
                  <a:pt x="313904" y="172924"/>
                </a:moveTo>
                <a:lnTo>
                  <a:pt x="530832" y="172924"/>
                </a:lnTo>
                <a:cubicBezTo>
                  <a:pt x="541162" y="172924"/>
                  <a:pt x="551492" y="181947"/>
                  <a:pt x="551492" y="193548"/>
                </a:cubicBezTo>
                <a:lnTo>
                  <a:pt x="551492" y="225772"/>
                </a:lnTo>
                <a:cubicBezTo>
                  <a:pt x="551492" y="237373"/>
                  <a:pt x="541162" y="247685"/>
                  <a:pt x="530832" y="247685"/>
                </a:cubicBezTo>
                <a:lnTo>
                  <a:pt x="271293" y="247685"/>
                </a:lnTo>
                <a:lnTo>
                  <a:pt x="271293" y="227061"/>
                </a:lnTo>
                <a:cubicBezTo>
                  <a:pt x="271293" y="225772"/>
                  <a:pt x="272584" y="225772"/>
                  <a:pt x="272584" y="224483"/>
                </a:cubicBezTo>
                <a:cubicBezTo>
                  <a:pt x="293244" y="218038"/>
                  <a:pt x="307448" y="194837"/>
                  <a:pt x="313904" y="172924"/>
                </a:cubicBezTo>
                <a:close/>
                <a:moveTo>
                  <a:pt x="281648" y="36241"/>
                </a:moveTo>
                <a:lnTo>
                  <a:pt x="530834" y="36241"/>
                </a:lnTo>
                <a:cubicBezTo>
                  <a:pt x="541163" y="36241"/>
                  <a:pt x="551492" y="46553"/>
                  <a:pt x="551492" y="58154"/>
                </a:cubicBezTo>
                <a:lnTo>
                  <a:pt x="551492" y="90378"/>
                </a:lnTo>
                <a:cubicBezTo>
                  <a:pt x="551492" y="101979"/>
                  <a:pt x="541163" y="111002"/>
                  <a:pt x="530834" y="111002"/>
                </a:cubicBezTo>
                <a:lnTo>
                  <a:pt x="308761" y="111002"/>
                </a:lnTo>
                <a:cubicBezTo>
                  <a:pt x="304888" y="104557"/>
                  <a:pt x="301015" y="99401"/>
                  <a:pt x="295850" y="96823"/>
                </a:cubicBezTo>
                <a:cubicBezTo>
                  <a:pt x="293268" y="72333"/>
                  <a:pt x="288104" y="52998"/>
                  <a:pt x="281648" y="36241"/>
                </a:cubicBezTo>
                <a:close/>
                <a:moveTo>
                  <a:pt x="176987" y="0"/>
                </a:moveTo>
                <a:cubicBezTo>
                  <a:pt x="257083" y="0"/>
                  <a:pt x="270002" y="64503"/>
                  <a:pt x="271294" y="117396"/>
                </a:cubicBezTo>
                <a:cubicBezTo>
                  <a:pt x="272586" y="117396"/>
                  <a:pt x="273878" y="117396"/>
                  <a:pt x="276461" y="117396"/>
                </a:cubicBezTo>
                <a:cubicBezTo>
                  <a:pt x="289380" y="117396"/>
                  <a:pt x="290672" y="132877"/>
                  <a:pt x="290672" y="152228"/>
                </a:cubicBezTo>
                <a:cubicBezTo>
                  <a:pt x="290672" y="171579"/>
                  <a:pt x="275169" y="199960"/>
                  <a:pt x="262251" y="199960"/>
                </a:cubicBezTo>
                <a:cubicBezTo>
                  <a:pt x="260959" y="199960"/>
                  <a:pt x="258375" y="198670"/>
                  <a:pt x="257083" y="197380"/>
                </a:cubicBezTo>
                <a:cubicBezTo>
                  <a:pt x="249332" y="216731"/>
                  <a:pt x="237705" y="233502"/>
                  <a:pt x="224786" y="247692"/>
                </a:cubicBezTo>
                <a:cubicBezTo>
                  <a:pt x="220911" y="250272"/>
                  <a:pt x="219619" y="254143"/>
                  <a:pt x="219619" y="259303"/>
                </a:cubicBezTo>
                <a:cubicBezTo>
                  <a:pt x="219619" y="270913"/>
                  <a:pt x="228662" y="279944"/>
                  <a:pt x="241581" y="279944"/>
                </a:cubicBezTo>
                <a:lnTo>
                  <a:pt x="263543" y="279944"/>
                </a:lnTo>
                <a:cubicBezTo>
                  <a:pt x="312634" y="279944"/>
                  <a:pt x="352682" y="319936"/>
                  <a:pt x="352682" y="368958"/>
                </a:cubicBezTo>
                <a:lnTo>
                  <a:pt x="352682" y="393470"/>
                </a:lnTo>
                <a:cubicBezTo>
                  <a:pt x="352682" y="408950"/>
                  <a:pt x="341055" y="421851"/>
                  <a:pt x="325553" y="421851"/>
                </a:cubicBezTo>
                <a:lnTo>
                  <a:pt x="28421" y="421851"/>
                </a:lnTo>
                <a:cubicBezTo>
                  <a:pt x="12919" y="421851"/>
                  <a:pt x="0" y="408950"/>
                  <a:pt x="0" y="393470"/>
                </a:cubicBezTo>
                <a:lnTo>
                  <a:pt x="0" y="368958"/>
                </a:lnTo>
                <a:cubicBezTo>
                  <a:pt x="0" y="319936"/>
                  <a:pt x="40048" y="279944"/>
                  <a:pt x="89139" y="279944"/>
                </a:cubicBezTo>
                <a:lnTo>
                  <a:pt x="112393" y="279944"/>
                </a:lnTo>
                <a:cubicBezTo>
                  <a:pt x="124020" y="279944"/>
                  <a:pt x="133063" y="270913"/>
                  <a:pt x="133063" y="259303"/>
                </a:cubicBezTo>
                <a:cubicBezTo>
                  <a:pt x="133063" y="254143"/>
                  <a:pt x="131771" y="250272"/>
                  <a:pt x="127896" y="247692"/>
                </a:cubicBezTo>
                <a:cubicBezTo>
                  <a:pt x="114977" y="234792"/>
                  <a:pt x="104642" y="216731"/>
                  <a:pt x="95599" y="198670"/>
                </a:cubicBezTo>
                <a:cubicBezTo>
                  <a:pt x="94307" y="199960"/>
                  <a:pt x="93015" y="199960"/>
                  <a:pt x="91723" y="199960"/>
                </a:cubicBezTo>
                <a:cubicBezTo>
                  <a:pt x="78804" y="199960"/>
                  <a:pt x="63302" y="171579"/>
                  <a:pt x="63302" y="152228"/>
                </a:cubicBezTo>
                <a:cubicBezTo>
                  <a:pt x="63302" y="132877"/>
                  <a:pt x="65886" y="117396"/>
                  <a:pt x="78804" y="117396"/>
                </a:cubicBezTo>
                <a:cubicBezTo>
                  <a:pt x="80096" y="117396"/>
                  <a:pt x="80096" y="117396"/>
                  <a:pt x="81388" y="117396"/>
                </a:cubicBezTo>
                <a:cubicBezTo>
                  <a:pt x="82680" y="64503"/>
                  <a:pt x="93015" y="0"/>
                  <a:pt x="176987" y="0"/>
                </a:cubicBezTo>
                <a:close/>
              </a:path>
            </a:pathLst>
          </a:custGeom>
          <a:solidFill>
            <a:srgbClr val="F5F3F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18" name="文本框 7"/>
          <p:cNvSpPr txBox="1"/>
          <p:nvPr/>
        </p:nvSpPr>
        <p:spPr bwMode="auto">
          <a:xfrm>
            <a:off x="1959182" y="1779381"/>
            <a:ext cx="1803521" cy="40011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defRPr sz="2000" kern="1200">
                <a:solidFill>
                  <a:schemeClr val="accent1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+mj-ea"/>
                <a:ea typeface="+mj-ea"/>
              </a:rPr>
              <a:t>添加标题内容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1322921" y="2159918"/>
            <a:ext cx="3076042" cy="546625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Lorem ipsum dolor sit </a:t>
            </a:r>
            <a:r>
              <a:rPr lang="en-US" altLang="zh-CN" sz="1200" spc="100" err="1" smtClean="0">
                <a:solidFill>
                  <a:schemeClr val="tx2"/>
                </a:solidFill>
                <a:ea typeface="苹方 常规" panose="020b0300000000000000" pitchFamily="34" charset="-122"/>
              </a:rPr>
              <a:t>amet add </a:t>
            </a: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your text </a:t>
            </a:r>
            <a:r>
              <a:rPr lang="en-US" altLang="zh-CN" sz="1200" spc="100" smtClean="0">
                <a:solidFill>
                  <a:schemeClr val="tx2"/>
                </a:solidFill>
                <a:ea typeface="苹方 常规" panose="020b0300000000000000" pitchFamily="34" charset="-122"/>
              </a:rPr>
              <a:t>here </a:t>
            </a: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lorem </a:t>
            </a:r>
            <a:r>
              <a:rPr lang="en-US" altLang="zh-CN" sz="1200" spc="100" smtClean="0">
                <a:solidFill>
                  <a:schemeClr val="tx2"/>
                </a:solidFill>
                <a:ea typeface="苹方 常规" panose="020b0300000000000000" pitchFamily="34" charset="-122"/>
              </a:rPr>
              <a:t>ipsum</a:t>
            </a:r>
            <a:endParaRPr lang="en-US" altLang="zh-CN" sz="1200" spc="100">
              <a:solidFill>
                <a:schemeClr val="tx2"/>
              </a:solidFill>
              <a:ea typeface="苹方 常规" panose="020b0300000000000000" pitchFamily="34" charset="-122"/>
            </a:endParaRPr>
          </a:p>
        </p:txBody>
      </p:sp>
      <p:sp>
        <p:nvSpPr>
          <p:cNvPr id="26" name="文本框 7"/>
          <p:cNvSpPr txBox="1"/>
          <p:nvPr/>
        </p:nvSpPr>
        <p:spPr bwMode="auto">
          <a:xfrm>
            <a:off x="6266691" y="1759808"/>
            <a:ext cx="1803521" cy="40011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defRPr sz="2000" kern="1200">
                <a:solidFill>
                  <a:schemeClr val="accent1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+mj-ea"/>
                <a:ea typeface="+mj-ea"/>
              </a:rPr>
              <a:t>添加标题内容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5630430" y="2140345"/>
            <a:ext cx="3076042" cy="546625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Lorem ipsum dolor sit </a:t>
            </a:r>
            <a:r>
              <a:rPr lang="en-US" altLang="zh-CN" sz="1200" spc="100" err="1" smtClean="0">
                <a:solidFill>
                  <a:schemeClr val="tx2"/>
                </a:solidFill>
                <a:ea typeface="苹方 常规" panose="020b0300000000000000" pitchFamily="34" charset="-122"/>
              </a:rPr>
              <a:t>amet add </a:t>
            </a: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your text </a:t>
            </a:r>
            <a:r>
              <a:rPr lang="en-US" altLang="zh-CN" sz="1200" spc="100" smtClean="0">
                <a:solidFill>
                  <a:schemeClr val="tx2"/>
                </a:solidFill>
                <a:ea typeface="苹方 常规" panose="020b0300000000000000" pitchFamily="34" charset="-122"/>
              </a:rPr>
              <a:t>here </a:t>
            </a: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lorem </a:t>
            </a:r>
            <a:r>
              <a:rPr lang="en-US" altLang="zh-CN" sz="1200" spc="100" smtClean="0">
                <a:solidFill>
                  <a:schemeClr val="tx2"/>
                </a:solidFill>
                <a:ea typeface="苹方 常规" panose="020b0300000000000000" pitchFamily="34" charset="-122"/>
              </a:rPr>
              <a:t>ipsum</a:t>
            </a:r>
            <a:endParaRPr lang="en-US" altLang="zh-CN" sz="1200" spc="100">
              <a:solidFill>
                <a:schemeClr val="tx2"/>
              </a:solidFill>
              <a:ea typeface="苹方 常规" panose="020b0300000000000000" pitchFamily="34" charset="-122"/>
            </a:endParaRPr>
          </a:p>
        </p:txBody>
      </p:sp>
      <p:sp>
        <p:nvSpPr>
          <p:cNvPr id="28" name="文本框 7"/>
          <p:cNvSpPr txBox="1"/>
          <p:nvPr/>
        </p:nvSpPr>
        <p:spPr bwMode="auto">
          <a:xfrm>
            <a:off x="4116061" y="4882624"/>
            <a:ext cx="1803521" cy="40011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defRPr sz="2000" kern="1200">
                <a:solidFill>
                  <a:schemeClr val="accent1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+mj-ea"/>
                <a:ea typeface="+mj-ea"/>
              </a:rPr>
              <a:t>添加标题内容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479800" y="5263161"/>
            <a:ext cx="3076042" cy="546625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Lorem ipsum dolor sit </a:t>
            </a:r>
            <a:r>
              <a:rPr lang="en-US" altLang="zh-CN" sz="1200" spc="100" err="1" smtClean="0">
                <a:solidFill>
                  <a:schemeClr val="tx2"/>
                </a:solidFill>
                <a:ea typeface="苹方 常规" panose="020b0300000000000000" pitchFamily="34" charset="-122"/>
              </a:rPr>
              <a:t>amet add </a:t>
            </a: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your text </a:t>
            </a:r>
            <a:r>
              <a:rPr lang="en-US" altLang="zh-CN" sz="1200" spc="100" smtClean="0">
                <a:solidFill>
                  <a:schemeClr val="tx2"/>
                </a:solidFill>
                <a:ea typeface="苹方 常规" panose="020b0300000000000000" pitchFamily="34" charset="-122"/>
              </a:rPr>
              <a:t>here </a:t>
            </a: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lorem </a:t>
            </a:r>
            <a:r>
              <a:rPr lang="en-US" altLang="zh-CN" sz="1200" spc="100" smtClean="0">
                <a:solidFill>
                  <a:schemeClr val="tx2"/>
                </a:solidFill>
                <a:ea typeface="苹方 常规" panose="020b0300000000000000" pitchFamily="34" charset="-122"/>
              </a:rPr>
              <a:t>ipsum</a:t>
            </a:r>
            <a:endParaRPr lang="en-US" altLang="zh-CN" sz="1200" spc="100">
              <a:solidFill>
                <a:schemeClr val="tx2"/>
              </a:solidFill>
              <a:ea typeface="苹方 常规" panose="020b0300000000000000" pitchFamily="34" charset="-122"/>
            </a:endParaRPr>
          </a:p>
        </p:txBody>
      </p:sp>
      <p:sp>
        <p:nvSpPr>
          <p:cNvPr id="30" name="文本框 7"/>
          <p:cNvSpPr txBox="1"/>
          <p:nvPr/>
        </p:nvSpPr>
        <p:spPr bwMode="auto">
          <a:xfrm>
            <a:off x="8423570" y="4863051"/>
            <a:ext cx="1803521" cy="40011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defRPr sz="2000" kern="1200">
                <a:solidFill>
                  <a:schemeClr val="accent1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+mj-ea"/>
                <a:ea typeface="+mj-ea"/>
              </a:rPr>
              <a:t>添加标题内容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7787309" y="5243588"/>
            <a:ext cx="3076042" cy="546625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Lorem ipsum dolor sit </a:t>
            </a:r>
            <a:r>
              <a:rPr lang="en-US" altLang="zh-CN" sz="1200" spc="100" err="1" smtClean="0">
                <a:solidFill>
                  <a:schemeClr val="tx2"/>
                </a:solidFill>
                <a:ea typeface="苹方 常规" panose="020b0300000000000000" pitchFamily="34" charset="-122"/>
              </a:rPr>
              <a:t>amet add </a:t>
            </a: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your text </a:t>
            </a:r>
            <a:r>
              <a:rPr lang="en-US" altLang="zh-CN" sz="1200" spc="100" smtClean="0">
                <a:solidFill>
                  <a:schemeClr val="tx2"/>
                </a:solidFill>
                <a:ea typeface="苹方 常规" panose="020b0300000000000000" pitchFamily="34" charset="-122"/>
              </a:rPr>
              <a:t>here </a:t>
            </a:r>
            <a:r>
              <a:rPr lang="en-US" altLang="zh-CN" sz="1200" spc="100">
                <a:solidFill>
                  <a:schemeClr val="tx2"/>
                </a:solidFill>
                <a:ea typeface="苹方 常规" panose="020b0300000000000000" pitchFamily="34" charset="-122"/>
              </a:rPr>
              <a:t>lorem </a:t>
            </a:r>
            <a:r>
              <a:rPr lang="en-US" altLang="zh-CN" sz="1200" spc="100" smtClean="0">
                <a:solidFill>
                  <a:schemeClr val="tx2"/>
                </a:solidFill>
                <a:ea typeface="苹方 常规" panose="020b0300000000000000" pitchFamily="34" charset="-122"/>
              </a:rPr>
              <a:t>ipsum</a:t>
            </a:r>
            <a:endParaRPr lang="en-US" altLang="zh-CN" sz="1200" spc="100">
              <a:solidFill>
                <a:schemeClr val="tx2"/>
              </a:solidFill>
              <a:ea typeface="苹方 常规" panose="020b0300000000000000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文本框 111"/>
          <p:cNvSpPr txBox="1"/>
          <p:nvPr/>
        </p:nvSpPr>
        <p:spPr>
          <a:xfrm>
            <a:off x="4043616" y="2836709"/>
            <a:ext cx="41088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spc="300">
                <a:solidFill>
                  <a:schemeClr val="accent1"/>
                </a:solidFill>
                <a:latin typeface="+mj-ea"/>
                <a:ea typeface="+mj-ea"/>
              </a:rPr>
              <a:t>工作存在问题</a:t>
            </a:r>
            <a:endParaRPr lang="zh-CN" altLang="en-US" sz="4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13" name="矩形 112"/>
          <p:cNvSpPr/>
          <p:nvPr/>
        </p:nvSpPr>
        <p:spPr>
          <a:xfrm>
            <a:off x="3611864" y="3829948"/>
            <a:ext cx="4972322" cy="6980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altLang="zh-CN" sz="1600" spc="150">
                <a:solidFill>
                  <a:schemeClr val="tx2"/>
                </a:solidFill>
                <a:cs typeface="Open Sans Light" panose="020b0306030504020204"/>
              </a:rPr>
              <a:t>Lorem ipsum dolor sit </a:t>
            </a:r>
            <a:r>
              <a:rPr lang="en-US" altLang="zh-CN" sz="1600" spc="150" err="1" smtClean="0">
                <a:solidFill>
                  <a:schemeClr val="tx2"/>
                </a:solidFill>
                <a:cs typeface="Open Sans Light" panose="020b0306030504020204"/>
              </a:rPr>
              <a:t>amet elit</a:t>
            </a:r>
            <a:r>
              <a:rPr lang="en-US" altLang="zh-CN" sz="1600" spc="150">
                <a:solidFill>
                  <a:schemeClr val="tx2"/>
                </a:solidFill>
                <a:cs typeface="Open Sans Light" panose="020b0306030504020204"/>
              </a:rPr>
              <a:t>, sed do eiusmod tempor </a:t>
            </a:r>
            <a:r>
              <a:rPr lang="en-US" altLang="zh-CN" sz="1600" spc="150" err="1" smtClean="0">
                <a:solidFill>
                  <a:schemeClr val="tx2"/>
                </a:solidFill>
                <a:cs typeface="Open Sans Light" panose="020b0306030504020204"/>
              </a:rPr>
              <a:t>incididunt</a:t>
            </a:r>
            <a:endParaRPr lang="zh-CN" altLang="en-US" sz="1600" spc="150">
              <a:solidFill>
                <a:schemeClr val="tx2"/>
              </a:solidFill>
              <a:cs typeface="Open Sans Light" panose="020b0306030504020204"/>
            </a:endParaRPr>
          </a:p>
        </p:txBody>
      </p:sp>
      <p:sp>
        <p:nvSpPr>
          <p:cNvPr id="88" name="Freeform 160"/>
          <p:cNvSpPr/>
          <p:nvPr/>
        </p:nvSpPr>
        <p:spPr bwMode="auto">
          <a:xfrm>
            <a:off x="11248158" y="274205"/>
            <a:ext cx="121227" cy="95251"/>
          </a:xfrm>
          <a:custGeom>
            <a:gdLst>
              <a:gd name="T0" fmla="*/ 19 w 39"/>
              <a:gd name="T1" fmla="*/ 0 h 31"/>
              <a:gd name="T2" fmla="*/ 19 w 39"/>
              <a:gd name="T3" fmla="*/ 31 h 31"/>
              <a:gd name="T4" fmla="*/ 19 w 39"/>
              <a:gd name="T5" fmla="*/ 0 h 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19" y="0"/>
                </a:moveTo>
                <a:cubicBezTo>
                  <a:pt x="0" y="0"/>
                  <a:pt x="0" y="31"/>
                  <a:pt x="19" y="31"/>
                </a:cubicBezTo>
                <a:cubicBezTo>
                  <a:pt x="39" y="31"/>
                  <a:pt x="39" y="0"/>
                  <a:pt x="19" y="0"/>
                </a:cubicBezTo>
                <a:close/>
              </a:path>
            </a:pathLst>
          </a:custGeom>
          <a:solidFill>
            <a:srgbClr val="FCF2E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9" name="Freeform 161"/>
          <p:cNvSpPr/>
          <p:nvPr/>
        </p:nvSpPr>
        <p:spPr bwMode="auto">
          <a:xfrm>
            <a:off x="11718635" y="1812636"/>
            <a:ext cx="121227" cy="98136"/>
          </a:xfrm>
          <a:custGeom>
            <a:gdLst>
              <a:gd name="T0" fmla="*/ 20 w 39"/>
              <a:gd name="T1" fmla="*/ 0 h 31"/>
              <a:gd name="T2" fmla="*/ 20 w 39"/>
              <a:gd name="T3" fmla="*/ 31 h 31"/>
              <a:gd name="T4" fmla="*/ 20 w 39"/>
              <a:gd name="T5" fmla="*/ 0 h 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0" y="0"/>
                </a:moveTo>
                <a:cubicBezTo>
                  <a:pt x="0" y="0"/>
                  <a:pt x="0" y="31"/>
                  <a:pt x="20" y="31"/>
                </a:cubicBezTo>
                <a:cubicBezTo>
                  <a:pt x="39" y="31"/>
                  <a:pt x="39" y="0"/>
                  <a:pt x="20" y="0"/>
                </a:cubicBezTo>
                <a:close/>
              </a:path>
            </a:pathLst>
          </a:custGeom>
          <a:solidFill>
            <a:srgbClr val="FCF2E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9" name="组合 48"/>
          <p:cNvGrpSpPr/>
          <p:nvPr/>
        </p:nvGrpSpPr>
        <p:grpSpPr>
          <a:xfrm>
            <a:off x="11071349" y="5630861"/>
            <a:ext cx="729210" cy="90214"/>
            <a:chOff x="5773041" y="5614193"/>
            <a:chExt cx="1026547" cy="127000"/>
          </a:xfrm>
        </p:grpSpPr>
        <p:sp>
          <p:nvSpPr>
            <p:cNvPr id="50" name="椭圆 49"/>
            <p:cNvSpPr/>
            <p:nvPr/>
          </p:nvSpPr>
          <p:spPr>
            <a:xfrm>
              <a:off x="5773041" y="5614193"/>
              <a:ext cx="126999" cy="127000"/>
            </a:xfrm>
            <a:prstGeom prst="ellipse">
              <a:avLst/>
            </a:prstGeom>
            <a:noFill/>
            <a:ln w="12700"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/>
          </p:nvSpPr>
          <p:spPr>
            <a:xfrm>
              <a:off x="6222816" y="5614193"/>
              <a:ext cx="126999" cy="127000"/>
            </a:xfrm>
            <a:prstGeom prst="ellipse">
              <a:avLst/>
            </a:prstGeom>
            <a:noFill/>
            <a:ln w="12700"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/>
          </p:nvSpPr>
          <p:spPr>
            <a:xfrm>
              <a:off x="6672589" y="5614193"/>
              <a:ext cx="126999" cy="127000"/>
            </a:xfrm>
            <a:prstGeom prst="ellipse">
              <a:avLst/>
            </a:prstGeom>
            <a:noFill/>
            <a:ln w="12700"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" name="Freeform 97"/>
          <p:cNvSpPr/>
          <p:nvPr/>
        </p:nvSpPr>
        <p:spPr bwMode="auto">
          <a:xfrm>
            <a:off x="6488545" y="4655704"/>
            <a:ext cx="5703453" cy="2202296"/>
          </a:xfrm>
          <a:custGeom>
            <a:gdLst>
              <a:gd name="T0" fmla="*/ 1820 w 1820"/>
              <a:gd name="T1" fmla="*/ 702 h 702"/>
              <a:gd name="T2" fmla="*/ 1820 w 1820"/>
              <a:gd name="T3" fmla="*/ 168 h 702"/>
              <a:gd name="T4" fmla="*/ 1527 w 1820"/>
              <a:gd name="T5" fmla="*/ 19 h 702"/>
              <a:gd name="T6" fmla="*/ 1160 w 1820"/>
              <a:gd name="T7" fmla="*/ 208 h 702"/>
              <a:gd name="T8" fmla="*/ 1089 w 1820"/>
              <a:gd name="T9" fmla="*/ 389 h 702"/>
              <a:gd name="T10" fmla="*/ 867 w 1820"/>
              <a:gd name="T11" fmla="*/ 462 h 702"/>
              <a:gd name="T12" fmla="*/ 628 w 1820"/>
              <a:gd name="T13" fmla="*/ 407 h 702"/>
              <a:gd name="T14" fmla="*/ 211 w 1820"/>
              <a:gd name="T15" fmla="*/ 483 h 702"/>
              <a:gd name="T16" fmla="*/ 0 w 1820"/>
              <a:gd name="T17" fmla="*/ 702 h 702"/>
              <a:gd name="T18" fmla="*/ 1820 w 1820"/>
              <a:gd name="T19" fmla="*/ 702 h 7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820" h="702">
                <a:moveTo>
                  <a:pt x="1820" y="702"/>
                </a:moveTo>
                <a:cubicBezTo>
                  <a:pt x="1820" y="168"/>
                  <a:pt x="1820" y="168"/>
                  <a:pt x="1820" y="168"/>
                </a:cubicBezTo>
                <a:cubicBezTo>
                  <a:pt x="1738" y="90"/>
                  <a:pt x="1638" y="33"/>
                  <a:pt x="1527" y="19"/>
                </a:cubicBezTo>
                <a:cubicBezTo>
                  <a:pt x="1381" y="0"/>
                  <a:pt x="1218" y="72"/>
                  <a:pt x="1160" y="208"/>
                </a:cubicBezTo>
                <a:cubicBezTo>
                  <a:pt x="1135" y="268"/>
                  <a:pt x="1129" y="338"/>
                  <a:pt x="1089" y="389"/>
                </a:cubicBezTo>
                <a:cubicBezTo>
                  <a:pt x="1039" y="454"/>
                  <a:pt x="948" y="472"/>
                  <a:pt x="867" y="462"/>
                </a:cubicBezTo>
                <a:cubicBezTo>
                  <a:pt x="786" y="453"/>
                  <a:pt x="709" y="421"/>
                  <a:pt x="628" y="407"/>
                </a:cubicBezTo>
                <a:cubicBezTo>
                  <a:pt x="486" y="380"/>
                  <a:pt x="334" y="408"/>
                  <a:pt x="211" y="483"/>
                </a:cubicBezTo>
                <a:cubicBezTo>
                  <a:pt x="123" y="536"/>
                  <a:pt x="50" y="613"/>
                  <a:pt x="0" y="702"/>
                </a:cubicBezTo>
                <a:lnTo>
                  <a:pt x="1820" y="70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2" name="Freeform 154"/>
          <p:cNvSpPr/>
          <p:nvPr/>
        </p:nvSpPr>
        <p:spPr bwMode="auto">
          <a:xfrm>
            <a:off x="7452591" y="5016499"/>
            <a:ext cx="4739408" cy="1841500"/>
          </a:xfrm>
          <a:custGeom>
            <a:gdLst>
              <a:gd name="T0" fmla="*/ 1513 w 1513"/>
              <a:gd name="T1" fmla="*/ 237 h 587"/>
              <a:gd name="T2" fmla="*/ 1465 w 1513"/>
              <a:gd name="T3" fmla="*/ 169 h 587"/>
              <a:gd name="T4" fmla="*/ 1268 w 1513"/>
              <a:gd name="T5" fmla="*/ 27 h 587"/>
              <a:gd name="T6" fmla="*/ 1030 w 1513"/>
              <a:gd name="T7" fmla="*/ 47 h 587"/>
              <a:gd name="T8" fmla="*/ 931 w 1513"/>
              <a:gd name="T9" fmla="*/ 132 h 587"/>
              <a:gd name="T10" fmla="*/ 796 w 1513"/>
              <a:gd name="T11" fmla="*/ 231 h 587"/>
              <a:gd name="T12" fmla="*/ 555 w 1513"/>
              <a:gd name="T13" fmla="*/ 198 h 587"/>
              <a:gd name="T14" fmla="*/ 368 w 1513"/>
              <a:gd name="T15" fmla="*/ 151 h 587"/>
              <a:gd name="T16" fmla="*/ 367 w 1513"/>
              <a:gd name="T17" fmla="*/ 151 h 587"/>
              <a:gd name="T18" fmla="*/ 88 w 1513"/>
              <a:gd name="T19" fmla="*/ 334 h 587"/>
              <a:gd name="T20" fmla="*/ 0 w 1513"/>
              <a:gd name="T21" fmla="*/ 587 h 587"/>
              <a:gd name="T22" fmla="*/ 4 w 1513"/>
              <a:gd name="T23" fmla="*/ 587 h 587"/>
              <a:gd name="T24" fmla="*/ 92 w 1513"/>
              <a:gd name="T25" fmla="*/ 336 h 587"/>
              <a:gd name="T26" fmla="*/ 367 w 1513"/>
              <a:gd name="T27" fmla="*/ 156 h 587"/>
              <a:gd name="T28" fmla="*/ 368 w 1513"/>
              <a:gd name="T29" fmla="*/ 156 h 587"/>
              <a:gd name="T30" fmla="*/ 553 w 1513"/>
              <a:gd name="T31" fmla="*/ 202 h 587"/>
              <a:gd name="T32" fmla="*/ 798 w 1513"/>
              <a:gd name="T33" fmla="*/ 236 h 587"/>
              <a:gd name="T34" fmla="*/ 934 w 1513"/>
              <a:gd name="T35" fmla="*/ 135 h 587"/>
              <a:gd name="T36" fmla="*/ 1032 w 1513"/>
              <a:gd name="T37" fmla="*/ 51 h 587"/>
              <a:gd name="T38" fmla="*/ 1267 w 1513"/>
              <a:gd name="T39" fmla="*/ 32 h 587"/>
              <a:gd name="T40" fmla="*/ 1462 w 1513"/>
              <a:gd name="T41" fmla="*/ 172 h 587"/>
              <a:gd name="T42" fmla="*/ 1513 w 1513"/>
              <a:gd name="T43" fmla="*/ 245 h 587"/>
              <a:gd name="T44" fmla="*/ 1513 w 1513"/>
              <a:gd name="T45" fmla="*/ 237 h 5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</a:cxnLst>
            <a:rect l="0" t="0" r="r" b="b"/>
            <a:pathLst>
              <a:path w="1513" h="587">
                <a:moveTo>
                  <a:pt x="1513" y="237"/>
                </a:moveTo>
                <a:cubicBezTo>
                  <a:pt x="1499" y="213"/>
                  <a:pt x="1483" y="190"/>
                  <a:pt x="1465" y="169"/>
                </a:cubicBezTo>
                <a:cubicBezTo>
                  <a:pt x="1408" y="100"/>
                  <a:pt x="1340" y="51"/>
                  <a:pt x="1268" y="27"/>
                </a:cubicBezTo>
                <a:cubicBezTo>
                  <a:pt x="1186" y="0"/>
                  <a:pt x="1097" y="8"/>
                  <a:pt x="1030" y="47"/>
                </a:cubicBezTo>
                <a:cubicBezTo>
                  <a:pt x="992" y="69"/>
                  <a:pt x="961" y="101"/>
                  <a:pt x="931" y="132"/>
                </a:cubicBezTo>
                <a:cubicBezTo>
                  <a:pt x="891" y="172"/>
                  <a:pt x="850" y="213"/>
                  <a:pt x="796" y="231"/>
                </a:cubicBezTo>
                <a:cubicBezTo>
                  <a:pt x="717" y="258"/>
                  <a:pt x="638" y="229"/>
                  <a:pt x="555" y="198"/>
                </a:cubicBezTo>
                <a:cubicBezTo>
                  <a:pt x="494" y="175"/>
                  <a:pt x="432" y="151"/>
                  <a:pt x="368" y="151"/>
                </a:cubicBezTo>
                <a:cubicBezTo>
                  <a:pt x="368" y="151"/>
                  <a:pt x="368" y="151"/>
                  <a:pt x="367" y="151"/>
                </a:cubicBezTo>
                <a:cubicBezTo>
                  <a:pt x="284" y="151"/>
                  <a:pt x="167" y="199"/>
                  <a:pt x="88" y="334"/>
                </a:cubicBezTo>
                <a:cubicBezTo>
                  <a:pt x="42" y="412"/>
                  <a:pt x="18" y="499"/>
                  <a:pt x="0" y="587"/>
                </a:cubicBezTo>
                <a:cubicBezTo>
                  <a:pt x="4" y="587"/>
                  <a:pt x="4" y="587"/>
                  <a:pt x="4" y="587"/>
                </a:cubicBezTo>
                <a:cubicBezTo>
                  <a:pt x="23" y="500"/>
                  <a:pt x="46" y="413"/>
                  <a:pt x="92" y="336"/>
                </a:cubicBezTo>
                <a:cubicBezTo>
                  <a:pt x="170" y="203"/>
                  <a:pt x="285" y="156"/>
                  <a:pt x="367" y="156"/>
                </a:cubicBezTo>
                <a:cubicBezTo>
                  <a:pt x="368" y="156"/>
                  <a:pt x="368" y="156"/>
                  <a:pt x="368" y="156"/>
                </a:cubicBezTo>
                <a:cubicBezTo>
                  <a:pt x="431" y="156"/>
                  <a:pt x="493" y="179"/>
                  <a:pt x="553" y="202"/>
                </a:cubicBezTo>
                <a:cubicBezTo>
                  <a:pt x="637" y="233"/>
                  <a:pt x="717" y="263"/>
                  <a:pt x="798" y="236"/>
                </a:cubicBezTo>
                <a:cubicBezTo>
                  <a:pt x="852" y="217"/>
                  <a:pt x="893" y="175"/>
                  <a:pt x="934" y="135"/>
                </a:cubicBezTo>
                <a:cubicBezTo>
                  <a:pt x="964" y="104"/>
                  <a:pt x="995" y="73"/>
                  <a:pt x="1032" y="51"/>
                </a:cubicBezTo>
                <a:cubicBezTo>
                  <a:pt x="1098" y="12"/>
                  <a:pt x="1186" y="5"/>
                  <a:pt x="1267" y="32"/>
                </a:cubicBezTo>
                <a:cubicBezTo>
                  <a:pt x="1338" y="55"/>
                  <a:pt x="1405" y="103"/>
                  <a:pt x="1462" y="172"/>
                </a:cubicBezTo>
                <a:cubicBezTo>
                  <a:pt x="1481" y="195"/>
                  <a:pt x="1498" y="219"/>
                  <a:pt x="1513" y="245"/>
                </a:cubicBezTo>
                <a:lnTo>
                  <a:pt x="1513" y="237"/>
                </a:lnTo>
                <a:close/>
              </a:path>
            </a:pathLst>
          </a:custGeom>
          <a:solidFill>
            <a:srgbClr val="B6B5BD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0" name="Freeform 162"/>
          <p:cNvSpPr/>
          <p:nvPr/>
        </p:nvSpPr>
        <p:spPr bwMode="auto">
          <a:xfrm>
            <a:off x="11369386" y="4156363"/>
            <a:ext cx="124115" cy="95251"/>
          </a:xfrm>
          <a:custGeom>
            <a:gdLst>
              <a:gd name="T0" fmla="*/ 19 w 39"/>
              <a:gd name="T1" fmla="*/ 0 h 31"/>
              <a:gd name="T2" fmla="*/ 19 w 39"/>
              <a:gd name="T3" fmla="*/ 31 h 31"/>
              <a:gd name="T4" fmla="*/ 19 w 39"/>
              <a:gd name="T5" fmla="*/ 0 h 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19" y="0"/>
                </a:moveTo>
                <a:cubicBezTo>
                  <a:pt x="0" y="0"/>
                  <a:pt x="0" y="31"/>
                  <a:pt x="19" y="31"/>
                </a:cubicBezTo>
                <a:cubicBezTo>
                  <a:pt x="39" y="31"/>
                  <a:pt x="39" y="0"/>
                  <a:pt x="19" y="0"/>
                </a:cubicBezTo>
                <a:close/>
              </a:path>
            </a:pathLst>
          </a:custGeom>
          <a:solidFill>
            <a:srgbClr val="FCF2E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1" name="Freeform 163"/>
          <p:cNvSpPr/>
          <p:nvPr/>
        </p:nvSpPr>
        <p:spPr bwMode="auto">
          <a:xfrm>
            <a:off x="11473295" y="5518726"/>
            <a:ext cx="124115" cy="95251"/>
          </a:xfrm>
          <a:custGeom>
            <a:gdLst>
              <a:gd name="T0" fmla="*/ 20 w 39"/>
              <a:gd name="T1" fmla="*/ 0 h 30"/>
              <a:gd name="T2" fmla="*/ 20 w 39"/>
              <a:gd name="T3" fmla="*/ 30 h 30"/>
              <a:gd name="T4" fmla="*/ 20 w 39"/>
              <a:gd name="T5" fmla="*/ 0 h 3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0">
                <a:moveTo>
                  <a:pt x="20" y="0"/>
                </a:moveTo>
                <a:cubicBezTo>
                  <a:pt x="0" y="0"/>
                  <a:pt x="0" y="30"/>
                  <a:pt x="20" y="30"/>
                </a:cubicBezTo>
                <a:cubicBezTo>
                  <a:pt x="39" y="30"/>
                  <a:pt x="39" y="0"/>
                  <a:pt x="20" y="0"/>
                </a:cubicBezTo>
                <a:close/>
              </a:path>
            </a:pathLst>
          </a:custGeom>
          <a:solidFill>
            <a:srgbClr val="B6B5BD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2" name="Freeform 164"/>
          <p:cNvSpPr/>
          <p:nvPr/>
        </p:nvSpPr>
        <p:spPr bwMode="auto">
          <a:xfrm>
            <a:off x="10131135" y="6427931"/>
            <a:ext cx="121227" cy="95251"/>
          </a:xfrm>
          <a:custGeom>
            <a:gdLst>
              <a:gd name="T0" fmla="*/ 19 w 39"/>
              <a:gd name="T1" fmla="*/ 0 h 30"/>
              <a:gd name="T2" fmla="*/ 19 w 39"/>
              <a:gd name="T3" fmla="*/ 30 h 30"/>
              <a:gd name="T4" fmla="*/ 19 w 39"/>
              <a:gd name="T5" fmla="*/ 0 h 3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0">
                <a:moveTo>
                  <a:pt x="19" y="0"/>
                </a:moveTo>
                <a:cubicBezTo>
                  <a:pt x="0" y="0"/>
                  <a:pt x="0" y="30"/>
                  <a:pt x="19" y="30"/>
                </a:cubicBezTo>
                <a:cubicBezTo>
                  <a:pt x="39" y="30"/>
                  <a:pt x="39" y="0"/>
                  <a:pt x="19" y="0"/>
                </a:cubicBezTo>
                <a:close/>
              </a:path>
            </a:pathLst>
          </a:custGeom>
          <a:solidFill>
            <a:srgbClr val="B6B5BD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3" name="Freeform 165"/>
          <p:cNvSpPr/>
          <p:nvPr/>
        </p:nvSpPr>
        <p:spPr bwMode="auto">
          <a:xfrm>
            <a:off x="7894205" y="6110431"/>
            <a:ext cx="124115" cy="98136"/>
          </a:xfrm>
          <a:custGeom>
            <a:gdLst>
              <a:gd name="T0" fmla="*/ 20 w 40"/>
              <a:gd name="T1" fmla="*/ 0 h 31"/>
              <a:gd name="T2" fmla="*/ 20 w 40"/>
              <a:gd name="T3" fmla="*/ 31 h 31"/>
              <a:gd name="T4" fmla="*/ 20 w 40"/>
              <a:gd name="T5" fmla="*/ 0 h 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31">
                <a:moveTo>
                  <a:pt x="20" y="0"/>
                </a:moveTo>
                <a:cubicBezTo>
                  <a:pt x="0" y="0"/>
                  <a:pt x="0" y="31"/>
                  <a:pt x="20" y="31"/>
                </a:cubicBezTo>
                <a:cubicBezTo>
                  <a:pt x="40" y="31"/>
                  <a:pt x="40" y="0"/>
                  <a:pt x="20" y="0"/>
                </a:cubicBezTo>
                <a:close/>
              </a:path>
            </a:pathLst>
          </a:custGeom>
          <a:solidFill>
            <a:srgbClr val="B6B5BD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93"/>
          <p:cNvSpPr/>
          <p:nvPr/>
        </p:nvSpPr>
        <p:spPr bwMode="auto">
          <a:xfrm rot="16200000" flipH="1">
            <a:off x="851477" y="-851477"/>
            <a:ext cx="3088408" cy="4791362"/>
          </a:xfrm>
          <a:custGeom>
            <a:gdLst>
              <a:gd name="T0" fmla="*/ 0 w 986"/>
              <a:gd name="T1" fmla="*/ 1504 h 1528"/>
              <a:gd name="T2" fmla="*/ 295 w 986"/>
              <a:gd name="T3" fmla="*/ 1385 h 1528"/>
              <a:gd name="T4" fmla="*/ 422 w 986"/>
              <a:gd name="T5" fmla="*/ 979 h 1528"/>
              <a:gd name="T6" fmla="*/ 380 w 986"/>
              <a:gd name="T7" fmla="*/ 686 h 1528"/>
              <a:gd name="T8" fmla="*/ 541 w 986"/>
              <a:gd name="T9" fmla="*/ 531 h 1528"/>
              <a:gd name="T10" fmla="*/ 755 w 986"/>
              <a:gd name="T11" fmla="*/ 446 h 1528"/>
              <a:gd name="T12" fmla="*/ 980 w 986"/>
              <a:gd name="T13" fmla="*/ 52 h 1528"/>
              <a:gd name="T14" fmla="*/ 975 w 986"/>
              <a:gd name="T15" fmla="*/ 0 h 1528"/>
              <a:gd name="T16" fmla="*/ 0 w 986"/>
              <a:gd name="T17" fmla="*/ 0 h 1528"/>
              <a:gd name="T18" fmla="*/ 0 w 986"/>
              <a:gd name="T19" fmla="*/ 1504 h 15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984" h="1528">
                <a:moveTo>
                  <a:pt x="0" y="1504"/>
                </a:moveTo>
                <a:cubicBezTo>
                  <a:pt x="96" y="1528"/>
                  <a:pt x="236" y="1441"/>
                  <a:pt x="295" y="1385"/>
                </a:cubicBezTo>
                <a:cubicBezTo>
                  <a:pt x="402" y="1283"/>
                  <a:pt x="451" y="1124"/>
                  <a:pt x="422" y="979"/>
                </a:cubicBezTo>
                <a:cubicBezTo>
                  <a:pt x="402" y="881"/>
                  <a:pt x="349" y="781"/>
                  <a:pt x="380" y="686"/>
                </a:cubicBezTo>
                <a:cubicBezTo>
                  <a:pt x="403" y="612"/>
                  <a:pt x="471" y="562"/>
                  <a:pt x="541" y="531"/>
                </a:cubicBezTo>
                <a:cubicBezTo>
                  <a:pt x="612" y="500"/>
                  <a:pt x="688" y="482"/>
                  <a:pt x="755" y="446"/>
                </a:cubicBezTo>
                <a:cubicBezTo>
                  <a:pt x="895" y="370"/>
                  <a:pt x="986" y="211"/>
                  <a:pt x="980" y="52"/>
                </a:cubicBezTo>
                <a:cubicBezTo>
                  <a:pt x="980" y="35"/>
                  <a:pt x="978" y="17"/>
                  <a:pt x="975" y="0"/>
                </a:cubicBezTo>
                <a:cubicBezTo>
                  <a:pt x="0" y="0"/>
                  <a:pt x="0" y="0"/>
                  <a:pt x="0" y="0"/>
                </a:cubicBezTo>
                <a:lnTo>
                  <a:pt x="0" y="1504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3" name="Freeform 155"/>
          <p:cNvSpPr/>
          <p:nvPr/>
        </p:nvSpPr>
        <p:spPr bwMode="auto">
          <a:xfrm rot="16200000" flipH="1">
            <a:off x="1039091" y="-1039091"/>
            <a:ext cx="1777999" cy="3856181"/>
          </a:xfrm>
          <a:custGeom>
            <a:gdLst>
              <a:gd name="T0" fmla="*/ 536 w 568"/>
              <a:gd name="T1" fmla="*/ 16 h 1230"/>
              <a:gd name="T2" fmla="*/ 497 w 568"/>
              <a:gd name="T3" fmla="*/ 251 h 1230"/>
              <a:gd name="T4" fmla="*/ 334 w 568"/>
              <a:gd name="T5" fmla="*/ 342 h 1230"/>
              <a:gd name="T6" fmla="*/ 230 w 568"/>
              <a:gd name="T7" fmla="*/ 386 h 1230"/>
              <a:gd name="T8" fmla="*/ 74 w 568"/>
              <a:gd name="T9" fmla="*/ 787 h 1230"/>
              <a:gd name="T10" fmla="*/ 121 w 568"/>
              <a:gd name="T11" fmla="*/ 892 h 1230"/>
              <a:gd name="T12" fmla="*/ 174 w 568"/>
              <a:gd name="T13" fmla="*/ 1109 h 1230"/>
              <a:gd name="T14" fmla="*/ 73 w 568"/>
              <a:gd name="T15" fmla="*/ 1217 h 1230"/>
              <a:gd name="T16" fmla="*/ 0 w 568"/>
              <a:gd name="T17" fmla="*/ 1224 h 1230"/>
              <a:gd name="T18" fmla="*/ 0 w 568"/>
              <a:gd name="T19" fmla="*/ 1228 h 1230"/>
              <a:gd name="T20" fmla="*/ 24 w 568"/>
              <a:gd name="T21" fmla="*/ 1230 h 1230"/>
              <a:gd name="T22" fmla="*/ 74 w 568"/>
              <a:gd name="T23" fmla="*/ 1222 h 1230"/>
              <a:gd name="T24" fmla="*/ 178 w 568"/>
              <a:gd name="T25" fmla="*/ 1110 h 1230"/>
              <a:gd name="T26" fmla="*/ 125 w 568"/>
              <a:gd name="T27" fmla="*/ 890 h 1230"/>
              <a:gd name="T28" fmla="*/ 78 w 568"/>
              <a:gd name="T29" fmla="*/ 786 h 1230"/>
              <a:gd name="T30" fmla="*/ 87 w 568"/>
              <a:gd name="T31" fmla="*/ 561 h 1230"/>
              <a:gd name="T32" fmla="*/ 232 w 568"/>
              <a:gd name="T33" fmla="*/ 390 h 1230"/>
              <a:gd name="T34" fmla="*/ 335 w 568"/>
              <a:gd name="T35" fmla="*/ 346 h 1230"/>
              <a:gd name="T36" fmla="*/ 500 w 568"/>
              <a:gd name="T37" fmla="*/ 254 h 1230"/>
              <a:gd name="T38" fmla="*/ 540 w 568"/>
              <a:gd name="T39" fmla="*/ 14 h 1230"/>
              <a:gd name="T40" fmla="*/ 535 w 568"/>
              <a:gd name="T41" fmla="*/ 0 h 1230"/>
              <a:gd name="T42" fmla="*/ 530 w 568"/>
              <a:gd name="T43" fmla="*/ 0 h 1230"/>
              <a:gd name="T44" fmla="*/ 536 w 568"/>
              <a:gd name="T45" fmla="*/ 16 h 123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</a:cxnLst>
            <a:rect l="0" t="0" r="r" b="b"/>
            <a:pathLst>
              <a:path w="568" h="1230">
                <a:moveTo>
                  <a:pt x="536" y="16"/>
                </a:moveTo>
                <a:cubicBezTo>
                  <a:pt x="563" y="103"/>
                  <a:pt x="548" y="193"/>
                  <a:pt x="497" y="251"/>
                </a:cubicBezTo>
                <a:cubicBezTo>
                  <a:pt x="455" y="298"/>
                  <a:pt x="393" y="321"/>
                  <a:pt x="334" y="342"/>
                </a:cubicBezTo>
                <a:cubicBezTo>
                  <a:pt x="299" y="355"/>
                  <a:pt x="263" y="368"/>
                  <a:pt x="230" y="386"/>
                </a:cubicBezTo>
                <a:cubicBezTo>
                  <a:pt x="94" y="462"/>
                  <a:pt x="25" y="638"/>
                  <a:pt x="74" y="787"/>
                </a:cubicBezTo>
                <a:cubicBezTo>
                  <a:pt x="86" y="822"/>
                  <a:pt x="103" y="858"/>
                  <a:pt x="121" y="892"/>
                </a:cubicBezTo>
                <a:cubicBezTo>
                  <a:pt x="158" y="965"/>
                  <a:pt x="193" y="1034"/>
                  <a:pt x="174" y="1109"/>
                </a:cubicBezTo>
                <a:cubicBezTo>
                  <a:pt x="161" y="1158"/>
                  <a:pt x="121" y="1201"/>
                  <a:pt x="73" y="1217"/>
                </a:cubicBezTo>
                <a:cubicBezTo>
                  <a:pt x="50" y="1225"/>
                  <a:pt x="25" y="1227"/>
                  <a:pt x="0" y="1224"/>
                </a:cubicBezTo>
                <a:cubicBezTo>
                  <a:pt x="0" y="1228"/>
                  <a:pt x="0" y="1228"/>
                  <a:pt x="0" y="1228"/>
                </a:cubicBezTo>
                <a:cubicBezTo>
                  <a:pt x="8" y="1229"/>
                  <a:pt x="16" y="1230"/>
                  <a:pt x="24" y="1230"/>
                </a:cubicBezTo>
                <a:cubicBezTo>
                  <a:pt x="41" y="1230"/>
                  <a:pt x="58" y="1227"/>
                  <a:pt x="74" y="1222"/>
                </a:cubicBezTo>
                <a:cubicBezTo>
                  <a:pt x="124" y="1205"/>
                  <a:pt x="165" y="1161"/>
                  <a:pt x="178" y="1110"/>
                </a:cubicBezTo>
                <a:cubicBezTo>
                  <a:pt x="198" y="1034"/>
                  <a:pt x="161" y="961"/>
                  <a:pt x="125" y="890"/>
                </a:cubicBezTo>
                <a:cubicBezTo>
                  <a:pt x="107" y="856"/>
                  <a:pt x="90" y="821"/>
                  <a:pt x="78" y="786"/>
                </a:cubicBezTo>
                <a:cubicBezTo>
                  <a:pt x="55" y="715"/>
                  <a:pt x="58" y="635"/>
                  <a:pt x="87" y="561"/>
                </a:cubicBezTo>
                <a:cubicBezTo>
                  <a:pt x="116" y="487"/>
                  <a:pt x="168" y="426"/>
                  <a:pt x="232" y="390"/>
                </a:cubicBezTo>
                <a:cubicBezTo>
                  <a:pt x="265" y="372"/>
                  <a:pt x="300" y="359"/>
                  <a:pt x="335" y="346"/>
                </a:cubicBezTo>
                <a:cubicBezTo>
                  <a:pt x="395" y="325"/>
                  <a:pt x="457" y="302"/>
                  <a:pt x="500" y="254"/>
                </a:cubicBezTo>
                <a:cubicBezTo>
                  <a:pt x="553" y="195"/>
                  <a:pt x="568" y="103"/>
                  <a:pt x="540" y="14"/>
                </a:cubicBezTo>
                <a:cubicBezTo>
                  <a:pt x="538" y="10"/>
                  <a:pt x="537" y="5"/>
                  <a:pt x="535" y="0"/>
                </a:cubicBezTo>
                <a:cubicBezTo>
                  <a:pt x="530" y="0"/>
                  <a:pt x="530" y="0"/>
                  <a:pt x="530" y="0"/>
                </a:cubicBezTo>
                <a:cubicBezTo>
                  <a:pt x="532" y="5"/>
                  <a:pt x="534" y="10"/>
                  <a:pt x="536" y="16"/>
                </a:cubicBezTo>
                <a:close/>
              </a:path>
            </a:pathLst>
          </a:custGeom>
          <a:solidFill>
            <a:srgbClr val="E7CDCC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5" name="Freeform 157"/>
          <p:cNvSpPr/>
          <p:nvPr/>
        </p:nvSpPr>
        <p:spPr bwMode="auto">
          <a:xfrm rot="16200000" flipH="1">
            <a:off x="4147704" y="522431"/>
            <a:ext cx="121227" cy="92364"/>
          </a:xfrm>
          <a:custGeom>
            <a:gdLst>
              <a:gd name="T0" fmla="*/ 20 w 39"/>
              <a:gd name="T1" fmla="*/ 0 h 30"/>
              <a:gd name="T2" fmla="*/ 20 w 39"/>
              <a:gd name="T3" fmla="*/ 30 h 30"/>
              <a:gd name="T4" fmla="*/ 20 w 39"/>
              <a:gd name="T5" fmla="*/ 0 h 3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0">
                <a:moveTo>
                  <a:pt x="20" y="0"/>
                </a:moveTo>
                <a:cubicBezTo>
                  <a:pt x="0" y="0"/>
                  <a:pt x="0" y="30"/>
                  <a:pt x="20" y="30"/>
                </a:cubicBezTo>
                <a:cubicBezTo>
                  <a:pt x="39" y="30"/>
                  <a:pt x="39" y="0"/>
                  <a:pt x="20" y="0"/>
                </a:cubicBezTo>
                <a:close/>
              </a:path>
            </a:pathLst>
          </a:custGeom>
          <a:solidFill>
            <a:srgbClr val="E7CDCC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6" name="Freeform 158"/>
          <p:cNvSpPr/>
          <p:nvPr/>
        </p:nvSpPr>
        <p:spPr bwMode="auto">
          <a:xfrm rot="16200000" flipH="1">
            <a:off x="598921" y="264102"/>
            <a:ext cx="121227" cy="95251"/>
          </a:xfrm>
          <a:custGeom>
            <a:gdLst>
              <a:gd name="T0" fmla="*/ 19 w 39"/>
              <a:gd name="T1" fmla="*/ 0 h 30"/>
              <a:gd name="T2" fmla="*/ 19 w 39"/>
              <a:gd name="T3" fmla="*/ 30 h 30"/>
              <a:gd name="T4" fmla="*/ 19 w 39"/>
              <a:gd name="T5" fmla="*/ 0 h 3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0">
                <a:moveTo>
                  <a:pt x="19" y="0"/>
                </a:moveTo>
                <a:cubicBezTo>
                  <a:pt x="0" y="0"/>
                  <a:pt x="0" y="30"/>
                  <a:pt x="19" y="30"/>
                </a:cubicBezTo>
                <a:cubicBezTo>
                  <a:pt x="39" y="30"/>
                  <a:pt x="39" y="0"/>
                  <a:pt x="19" y="0"/>
                </a:cubicBezTo>
                <a:close/>
              </a:path>
            </a:pathLst>
          </a:custGeom>
          <a:solidFill>
            <a:srgbClr val="E7CDCC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7" name="Freeform 159"/>
          <p:cNvSpPr/>
          <p:nvPr/>
        </p:nvSpPr>
        <p:spPr bwMode="auto">
          <a:xfrm rot="16200000" flipH="1">
            <a:off x="461819" y="2384136"/>
            <a:ext cx="121227" cy="98136"/>
          </a:xfrm>
          <a:custGeom>
            <a:gdLst>
              <a:gd name="T0" fmla="*/ 20 w 39"/>
              <a:gd name="T1" fmla="*/ 0 h 31"/>
              <a:gd name="T2" fmla="*/ 20 w 39"/>
              <a:gd name="T3" fmla="*/ 31 h 31"/>
              <a:gd name="T4" fmla="*/ 20 w 39"/>
              <a:gd name="T5" fmla="*/ 0 h 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0" y="0"/>
                </a:moveTo>
                <a:cubicBezTo>
                  <a:pt x="0" y="0"/>
                  <a:pt x="0" y="31"/>
                  <a:pt x="20" y="31"/>
                </a:cubicBezTo>
                <a:cubicBezTo>
                  <a:pt x="39" y="31"/>
                  <a:pt x="39" y="0"/>
                  <a:pt x="20" y="0"/>
                </a:cubicBezTo>
                <a:close/>
              </a:path>
            </a:pathLst>
          </a:custGeom>
          <a:solidFill>
            <a:srgbClr val="E7CDCC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" name="椭圆 25"/>
          <p:cNvSpPr/>
          <p:nvPr/>
        </p:nvSpPr>
        <p:spPr>
          <a:xfrm>
            <a:off x="5746935" y="1809461"/>
            <a:ext cx="702181" cy="702181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entury Gothic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smtClean="0"/>
              <a:t>3</a:t>
            </a:r>
            <a:endParaRPr lang="zh-CN" altLang="en-US" sz="28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https://d.book118.com/616204213054010043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PA" val="v5.2.2"/>
</p:tagLst>
</file>

<file path=ppt/tags/tag2.xml><?xml version="1.0" encoding="utf-8"?>
<p:tagLst xmlns:p="http://schemas.openxmlformats.org/presentationml/2006/main">
  <p:tag name="PA" val="v5.2.2"/>
</p:tagLst>
</file>

<file path=ppt/tags/tag3.xml><?xml version="1.0" encoding="utf-8"?>
<p:tagLst xmlns:p="http://schemas.openxmlformats.org/presentationml/2006/main">
  <p:tag name="PA" val="v5.2.2"/>
</p:tagLst>
</file>

<file path=ppt/tags/tag4.xml><?xml version="1.0" encoding="utf-8"?>
<p:tagLst xmlns:p="http://schemas.openxmlformats.org/presentationml/2006/main">
  <p:tag name="PA" val="v5.2.2"/>
</p:tagLst>
</file>

<file path=ppt/tags/tag5.xml><?xml version="1.0" encoding="utf-8"?>
<p:tagLst xmlns:p="http://schemas.openxmlformats.org/presentationml/2006/main">
  <p:tag name="PA" val="v5.2.2"/>
</p:tagLst>
</file>

<file path=ppt/tags/tag6.xml><?xml version="1.0" encoding="utf-8"?>
<p:tagLst xmlns:p="http://schemas.openxmlformats.org/presentationml/2006/main">
  <p:tag name="MH" val="20160406181229"/>
  <p:tag name="MH_LIBRARY" val="GRAPHIC"/>
  <p:tag name="MH_ORDER" val="Picture 3"/>
</p:tagLst>
</file>

<file path=ppt/tags/tag7.xml><?xml version="1.0" encoding="utf-8"?>
<p:tagLst xmlns:p="http://schemas.openxmlformats.org/presentationml/2006/main">
  <p:tag name="MH" val="20160406181229"/>
  <p:tag name="MH_LIBRARY" val="GRAPHIC"/>
  <p:tag name="MH_ORDER" val="Picture 3"/>
</p:tagLst>
</file>

<file path=ppt/tags/tag8.xml><?xml version="1.0" encoding="utf-8"?>
<p:tagLst xmlns:p="http://schemas.openxmlformats.org/presentationml/2006/main">
  <p:tag name="MH" val="20160406181229"/>
  <p:tag name="MH_LIBRARY" val="GRAPHIC"/>
  <p:tag name="MH_ORDER" val="Picture 3"/>
</p:tagLst>
</file>

<file path=ppt/tags/tag9.xml><?xml version="1.0" encoding="utf-8"?>
<p:tagLst xmlns:p="http://schemas.openxmlformats.org/presentationml/2006/main">
  <p:tag name="MH" val="20160406181229"/>
  <p:tag name="MH_LIBRARY" val="GRAPHIC"/>
  <p:tag name="MH_ORDER" val="Picture 3"/>
</p:tagLst>
</file>

<file path=ppt/tags/tag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913">
      <a:dk1>
        <a:sysClr val="windowText" lastClr="000000"/>
      </a:dk1>
      <a:lt1>
        <a:sysClr val="window" lastClr="FFFFFF"/>
      </a:lt1>
      <a:dk2>
        <a:srgbClr val="777783"/>
      </a:dk2>
      <a:lt2>
        <a:srgbClr val="E7E6E6"/>
      </a:lt2>
      <a:accent1>
        <a:srgbClr val="777783"/>
      </a:accent1>
      <a:accent2>
        <a:srgbClr val="D5ADAE"/>
      </a:accent2>
      <a:accent3>
        <a:srgbClr val="FFC253"/>
      </a:accent3>
      <a:accent4>
        <a:srgbClr val="D8D8D8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50">
      <a:majorFont>
        <a:latin typeface="Century Gothic"/>
        <a:ea typeface="思源黑体 CN Bold"/>
        <a:cs typeface="Arial"/>
      </a:majorFont>
      <a:minorFont>
        <a:latin typeface="Century Gothic"/>
        <a:ea typeface="思源黑体 CN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7">
      <vt:lpstr>Arial</vt:lpstr>
      <vt:lpstr>Calibri</vt:lpstr>
      <vt:lpstr>Century Gothic</vt:lpstr>
      <vt:lpstr>思源黑体 CN Bold</vt:lpstr>
      <vt:lpstr>思源黑体 CN Normal</vt:lpstr>
      <vt:lpstr>Lato</vt:lpstr>
      <vt:lpstr>DIN-BlackItalic</vt:lpstr>
      <vt:lpstr>思源黑体 CN Heavy</vt:lpstr>
      <vt:lpstr>Open Sans Light</vt:lpstr>
      <vt:lpstr>Gill Sans</vt:lpstr>
      <vt:lpstr>苹方 常规</vt:lpstr>
      <vt:lpstr>DIN-BoldItalic</vt:lpstr>
      <vt:lpstr>Helvetica Neue Medium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2024-09-11T05:58:22.200</cp:lastPrinted>
  <dcterms:created xsi:type="dcterms:W3CDTF">2024-09-10T21:58:22Z</dcterms:created>
  <dcterms:modified xsi:type="dcterms:W3CDTF">2024-09-10T21:58:24Z</dcterms:modified>
</cp:coreProperties>
</file>