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1A153-1F93-4181-B0DD-A34BDE40C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BF2EC-8A8B-4498-A8AC-535D4FE4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F4F0E-7C04-40FB-AEAC-A7B6E09F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4D402-1F74-48AD-B3B6-07418AFF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74341-064A-4EBB-8036-D98FECF6F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229517-3F37-42F5-BF67-2AA7022D9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B7D7F-58D8-4BA0-AA48-EF338A6FD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3BBA2-1D43-46E0-8648-1BFCE5B23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027FD-5671-40BD-8501-8A218B080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C7A35-B179-471C-9C26-B3D2E51A4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69F67-EFAF-4CE9-AA54-9D6B079C5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423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呼吸道感染与人群流行病学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人群流行病学基础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呼吸道感染在人群中的传播特点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呼吸道感染与人群健康关系探讨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呼吸道感染是指由病毒、细菌、支原体等微生物引起的呼吸道炎症，包括上呼吸道感染和下呼吸道感染。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根据感染部位不同，可分为上呼吸道感染（如感冒、喉炎、鼻炎等）和下呼吸道感染（如支气管炎、肺炎等）。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包括免疫力低下、年龄（老年人和儿童易发）、季节变化、环境因素（如吸烟、空气污染）等。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上呼吸道感染常见症状包括咳嗽、流涕、打喷嚏、喉咙痛等；下呼吸道感染则可能出现发热、咳嗽、咳痰、胸痛等症状。严重感染可能导致呼吸困难、发绀等。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根据病史、临床表现和实验室检查结果进行综合诊断。实验室检查包括血常规、C反应蛋白、降钙素原等炎症指标，以及病原学检查如病毒分离、细菌培养等。此外，X线胸片或CT等影像学检查也有助于诊断。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人群流行病学基础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流行病学是研究人群中疾病与健康状况的分布及其影响因素，并研究防治疾病及促进健康的策略和措施的科学。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包括描述性研究（如现况调查、病例报告等）、分析性研究（如病例对照研究、队列研究等）和实验性研究（如临床试验、现场试验等）。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流行病学概念及研究方法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研究疾病在不同时间内的发生、发展和消亡情况，包括季节性、周期性、长期趋势等。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研究疾病在不同地区或人群间的分布情况，包括城乡差异、地区聚集性等。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研究疾病在不同年龄、性别、职业、民族等人群中的分布情况，以揭示高危人群和易感人群。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人群分布特征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研究遗传因素对疾病发生和发展的影响，如基因多态性、家族聚集性等。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研究物理、化学和生物等环境因素对疾病的影响，如空气污染、化学物质暴露、微生物感染等。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研究个人行为和生活方式对疾病的影响，如吸烟、饮酒、饮食、运动等。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研究社会经济状况对疾病的影响，如教育水平、职业状况、经济收入等。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呼吸道感染在人群中的传播特点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91" r="11591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空气飞沫传播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呼吸道感染患者通过咳嗽、打喷嚏或谈话时产生的飞沫传播病毒或细菌，易感者吸入后可能感染。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患者呼吸道分泌物污染的物品，如门把手、桌面等，他人接触后若触摸口、鼻、眼等部位，也可能导致感染。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气溶胶传播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在相对封闭的环境中，长时间暴露于高浓度气溶胶情况下存在经气溶胶传播的可能。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传播途径和方式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易感人群及危险因素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儿童、老年人、孕妇及患有慢性疾病的人群，如糖尿病、心脏病等患者，由于免疫力相对较低，更容易感染呼吸道病毒或细菌。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季节变化、气候异常、人口密集场所、个人卫生习惯不良、室内通风不良等均可增加呼吸道感染的传播风险。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https://d.book118.com/616204230120010040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2024-09-06T22:14:56.085</cp:lastPrinted>
  <dcterms:created xsi:type="dcterms:W3CDTF">2024-09-06T14:14:56Z</dcterms:created>
  <dcterms:modified xsi:type="dcterms:W3CDTF">2024-09-06T14:14:58Z</dcterms:modified>
</cp:coreProperties>
</file>