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E2F1B-A108-4275-A213-C23CC334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7B7FB-A6CE-4E3F-A657-31020BE83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63DDD-8EFF-4D62-BDFD-665A23A08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D4D29-ABBB-4917-B196-2B4C25FD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57E80-9D0F-4148-BC5C-88D15582C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70937-6495-4789-B9AD-F9EA5355D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F89112-59E1-4D44-A1A5-303A821E3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BB546-4B62-4C11-8392-24B28F9E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BA34A-A722-433E-A899-E9E79A356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C57AB-B77F-4835-A591-8FEBC6645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1B2EA-A9DE-4987-9D88-9478BD16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5040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组织文化建设方案优化方案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提升组织凝聚力和竞争力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通过优化组织文化建设方案，可以激发员工的归属感和自豪感，提高组织的凝聚力和竞争力。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适应时代发展的需要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随着社会的不断发展和进步，组织需要不断更新和优化自身的文化建设方案，以适应时代发展的需要。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解决当前存在的问题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针对当前组织文化建设中存在的问题和不足，提出优化方案，促进组织的可持续发展。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优秀的组织文化可以塑造组织的良好形象，提高组织的知名度和美誉度。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塑造组织形象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通过文化建设，可以提高员工的素质和能力，培养员工的创新意识和团队协作精神。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良好的组织文化可以为组织的发展提供强大的精神动力和支持，推动组织不断发展和壮大。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组织文化现状分析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组织重视团队协作，鼓励员工之间互相支持和合作，共同完成工作任务。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强调团队合作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组织倡导创新思维和持续学习，鼓励员工不断尝试新的方法和技术，提高工作效率和质量。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注重创新和学习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组织以客户为中心，注重提升客户体验，通过优质的产品和服务赢得客户信任和忠诚度。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关注客户体验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现有文化特点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缺乏有效的文化推广机制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组织缺乏有效的文化推广机制，导致员工对组织文化的认知和理解不够深入。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文化与业务脱节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组织的文化建设往往与业务发展相脱节，未能充分发挥文化对业务的促进作用。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文化落地不足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尽管组织有明确的价值观和理念，但在实际工作中，员工往往难以贯彻和落实这些理念。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文化建设存在的问题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员工对文化建设的参与度有待提高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员工在文化建设中的参与度不够高，需要采取措施激发员工的参与热情。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员工对组织文化的认同度较高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大部分员工能够理解和认同组织的价值观和理念，并愿意在工作中践行这些理念。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部分员工对文化存在疑虑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仍有部分员工对组织文化存在疑虑或不理解，需要进一步加强沟通和引导。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员工对文化的认同度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组织文化优化方案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明确组织的核心价值观，如诚信、创新、责任等，以此为基础构建组织文化。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确立核心价值观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通过共同的目标和愿景，激发员工的归属感和使命感，形成积极向上的组织氛围。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塑造共同愿景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鼓励员工不断学习、进步，提高个人和组织的知识水平和竞争力。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倡导学习型组织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理念层优化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优化组织的管理流程，提高决策效率和执行力，降低管理成本。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完善组织制度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建立健全的组织制度，包括人事、财务、业务等方面，确保组织的稳定和规范运作。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通过合理的薪酬、晋升等激励机制，激发员工的工作积极性和创造力。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制度层优化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46" r="2204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倡导良好的行为准则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制定员工行为准则，规范员工在工作场所的行为，营造和谐的工作氛围。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通过团队建设活动，增强员工之间的沟通和协作能力，提高团队的凝聚力和战斗力。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鼓励员工参与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鼓励员工参与组织的决策和管理，提高员工的归属感和责任感。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行为层优化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提供必要的物质支持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为员工提供必要的工作设备和支持，确保员工能够顺利开展工作。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举办文化活动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定期举办各类文化活动，如年会、庆典等，增强员工的凝聚力和归属感。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优化办公环境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提供舒适、安全的办公环境，营造宜人的工作氛围。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物质层优化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https://d.book118.com/616205040023010035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2024-09-04T18:15:05.267</cp:lastPrinted>
  <dcterms:created xsi:type="dcterms:W3CDTF">2024-09-04T10:15:05Z</dcterms:created>
  <dcterms:modified xsi:type="dcterms:W3CDTF">2024-09-04T10:15:07Z</dcterms:modified>
</cp:coreProperties>
</file>