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305D1-D612-43F6-92D9-F527DA1B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B3F3A-96C8-48B5-9FFE-B922C436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229CC-CF84-4797-BB24-2DDBFF84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C6A9F-3F24-4E0D-987A-28E9CBA1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5CA134-BFE7-4434-BF19-E47AFF94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165D5-C740-4B1B-83E2-E2B5C33D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9B05E-AB0A-4163-AA8D-03300873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5A53B-803F-440C-AE05-57D9C0A4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E425D-B66C-444C-ABB0-70F17C39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AFF94-608F-4A87-8016-CB53B201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C5286-D0CE-4C19-9FDE-C807ACBA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51002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社区宣传推广载体方案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社区现状及目标分析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载体类型及选择依据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内容策划与创意展现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效果评估与优化改进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当前社区拥有一定数量的居民和多样化的商业设施，形成了一个相对独立的生活圈。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社区规模与构成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社区居民以年轻人和家庭为主，具有较高的教育水平和购买力。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社区内有着丰富的文化活动和互动，居民之间有着较强的归属感和凝聚力。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通过宣传推广，提高社区在周边地区乃至全市的知名度，吸引更多人关注和了解社区。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提升社区知名度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通过宣传社区的商业设施和服务，吸引更多消费者前来购物和消费，推动社区商业的繁荣。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促进商业发展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通过宣传社区的文化、活动和互动，增强居民的归属感和凝聚力，提高居民满意度。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增强居民归属感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周边居民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针对周边地区的居民，宣传社区的特色商业、文化活动和互动体验，吸引他们前来参与和体验。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企业和商家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针对有合作意向的企业和商家，宣传社区的商业价值、人流量和消费潜力等优势，寻求合作机会。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潜在购房者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针对有购房需求的群体，宣传社区的居住环境、配套设施和交通便利性等优势。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载体类型及选择依据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https://d.book118.com/616205100211010101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2024-09-26T09:54:38.188</cp:lastPrinted>
  <dcterms:created xsi:type="dcterms:W3CDTF">2024-09-26T01:54:38Z</dcterms:created>
  <dcterms:modified xsi:type="dcterms:W3CDTF">2024-09-26T01:54:40Z</dcterms:modified>
</cp:coreProperties>
</file>