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A5711E-9A92-49C5-A803-D60EC1F5C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35220C-5472-4BF4-B486-BEC3CB5BA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7FDFCA-80D2-43CB-B088-60AB217BD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72B41E-8469-4481-A342-4E5C2B66D5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106EBE-E8F9-47DE-A06A-A505EBCAA1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F8EB47-AD36-40CB-8A87-C200CC930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E106D2-162D-4123-9421-D7F692EB0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51327D-07F8-452B-A555-9B22CCE20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CBDF28-58EB-476F-9B14-BE22A10C2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94972E-E914-40A1-A7B2-920C53260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BE3B0F-7FD8-497D-9C39-7025D1E30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210002001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150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呼吸衰竭教学查房PPT课件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呼吸衰竭病理生理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呼吸衰竭治疗原则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呼吸衰竭最新研究进展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呼吸衰竭典型病例分享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呼吸衰竭的定义与分类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是指各种原因引起的肺通气和（或）换气功能严重障碍，机体在静息状态下亦不能维持足够的气体交换，导致低氧血症，并伴有不同程度的高碳酸血症，进而发生一系列病理生理改变和相应临床表现的综合征。根据病程可分为急性和慢性；根据动脉血气分类可分为I型呼吸衰竭和II型呼吸衰竭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呼吸衰竭的病因与发病机制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常见病因包括呼吸道病变、肺组织病变、肺血管疾病、胸廓外伤、手术麻醉、神经中枢及其传导系统呼吸肌疾患等。发病机制主要包括肺通气不足、弥散障碍、通气/血流比例失调、肺内动-静脉解剖分流增加、氧耗量增加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呼吸衰竭的临床表现与诊断标准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的临床表现主要包括呼吸困难、发绀、精神神经症状等。诊断标准主要依据血气分析，即在海平面、静息状态、呼吸空气条件下，动脉血氧分压（PaO2）&lt;60mmHg，伴或不伴二氧化碳分压（PaCO2）&gt;50mmHg，并排除心内解剖分流和原发于心排出量降低等因素，可诊断为呼吸衰竭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呼吸衰竭病理生理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呼吸衰竭时，由于缺氧和CO₂潴留，机体发生酸碱平衡紊乱，可能出现代谢性酸中毒、呼吸性酸中毒或混合性酸碱平衡紊乱。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代谢性酸中毒表现为血pH值下降，HCO₃⁻减少，可能出现乏力、恶心、呕吐等症状。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呼吸性酸中毒则表现为血pH值下降，CO₂分压增高，可能出现气促、呼吸困难等症状。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呼吸衰竭对酸碱平衡的影响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呼吸衰竭时，缺氧和CO₂潴留可能导致心肌收缩力减弱，心输出量减少，血压下降。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严重时可出现心律失常、心搏骤停等严重心血管事件。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此外，酸碱平衡紊乱和电解质紊乱也可能对心血管系统产生不良影响。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呼吸衰竭对心血管系统的影响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长期缺氧和酸中毒还可能对肝肾功能产生影响，导致肝功能不全、肾功能不全等。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呼吸衰竭还可能影响消化系统，出现食欲不振、恶心、呕吐等症状。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5892" r="1589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0081" r="1008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呼吸衰竭时，缺氧和酸中毒可能对脑功能产生影响，出现意识障碍、昏迷等症状。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呼吸衰竭对其他器官功能的影响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呼吸衰竭治疗原则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纠正酸碱平衡失调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维持水电解质平衡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一般治疗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及时清除呼吸道分泌物，给予吸氧、吸痰等措施，确保呼吸道畅通。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监测血气分析，根据结果调整呼吸机参数，维持酸碱平衡。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监测电解质水平，及时纠正水电解质紊乱。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给予高蛋白、高热量、高维生素饮食，必要时可给予肠外营养支持。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根据细菌培养和药敏试验结果，选择敏感抗生素进行治疗。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控制感染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解除支气管痉挛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机械通气治疗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4250" r="4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使用氨茶碱、沙丁胺醇等药物，缓解支气管痉挛，改善通气。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对于严重呼吸衰竭患者，可考虑使用机械通气辅助呼吸。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对症治疗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https://d.book118.com/616210002001010034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2024-09-02T21:58:04.667</cp:lastPrinted>
  <dcterms:created xsi:type="dcterms:W3CDTF">2024-09-02T13:58:04Z</dcterms:created>
  <dcterms:modified xsi:type="dcterms:W3CDTF">2024-09-02T13:58:06Z</dcterms:modified>
</cp:coreProperties>
</file>