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F630B6-CE9F-411B-A055-789554B54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2B8EE-F367-449A-9DC2-4E74C484F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9BF71-8439-4980-AFF1-D08B52175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8B43CB-2F92-464C-9921-B60EDD34E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FFDDF6-6F5A-416F-BBF5-43C2E4F6E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329E87-40DF-4A4F-8E56-1C1A16766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0DCB57-CFAF-455D-B371-30C6BC92F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C9EE7-2DB3-4645-A652-FE2A0DA2C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9D2430-AFC6-443C-B7C8-F0089F503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A5E58-FA0F-4B9E-A0D1-88671E6DB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D5292-185C-4B87-B83E-025214150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21221420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预防中暑培训课件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为什么会中暑？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如何预防中暑？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中暑的急救措施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特殊人群的预防中暑措施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中暑的预防与管理政策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中暑的概述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中暑是由于人体长时间暴露在高温环境中，导致体温调节系统过载，引发一系列生理和病理反应的现象。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中暑是一种由于长时间暴露在高温环境中的疾病，当人体无法通过出汗和散热来调节体温时，就会发生中暑。中暑通常发生在夏季或热带地区，当气温和湿度过高时，人体无法有效散热，导致体温上升。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中暑的定义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875" b="12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中暑的症状包括头痛、恶心、呕吐、乏力、出汗减少、脉搏加快等。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中暑的症状因人而异，但通常包括头痛、恶心、呕吐、乏力、出汗减少、口渴、脉搏加快等。这些症状可能逐渐加重，直到出现昏迷或抽搐。中暑严重时可能导致死亡。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中暑的症状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9688" r="196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中暑是一种紧急状况，需要及时处理。如果不及时治疗，中暑可能引发严重的并发症，如热射病、器官衰竭等。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中暑是一种紧急状况，如果不及时处理，可能引发严重的并发症，如热射病、器官衰竭、昏迷甚至死亡。热射病是最严重的中暑类型，会导致核心体温急剧升高，引发多器官功能衰竭和死亡。因此，及时识别和救治中暑非常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中暑的严重性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为什么会中暑？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56" r="205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292" r="282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高温环境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在高温环境下，人体需要更多的水分和电解质来维持正常的生理功能，如果摄入不足，容易导致脱水，增加中暑的风险。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高温环境是中暑的主要原因之一。当环境温度过高时，人体的散热机制无法有效发挥作用，导致体内热量积聚，引发中暑。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高湿度环境会限制人体的蒸发散热，使身体难以有效降温。在湿度较高的环境中，人体的汗液蒸发速度减慢，导致热量在体内积聚，容易引发中暑。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在高湿度环境中，人体的排汗和散热功能受到限制，容易导致体温升高，增加中暑的风险。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高湿度环境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过度曝晒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过度曝晒是中暑的常见原因之一。长时间暴露在阳光下，人体的皮肤和身体器官会受到紫外线的伤害，同时也会导致身体过热，引发中暑。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过度曝晒会使身体的热调节机制负担加重，导致身体过热和水分流失，增加中暑的风险。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体力活动是中暑的常见原因之一。在高温环境下进行剧烈体力活动，会使身体产生大量热量，如果散热机制无法及时发挥作用，容易导致中暑。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体力活动会使人体水分和电解质的消耗增加，如果摄入不足，容易导致脱水和中暑。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体力活动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如何预防中暑？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水是生命之源，保持充足的水分摄入是预防中暑的关键。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5667" b="15667"/>
          <a:stretch>
            <a:fillRect/>
          </a:stretch>
        </p:blipFill>
        <p:spPr>
          <a:xfrm>
            <a:off x="-344549" y="2654723"/>
            <a:ext cx="3468836" cy="3468837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人体大约60%是由水分构成，水分的充足摄入有助于维持身体的正常生理功能，预防脱水。在高温天气下，人体出汗量增加，更需及时补充水分，建议每天饮用至少8杯水。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避免饮用过多的咖啡、茶和含糖饮料，这些饮品虽然含有水分，但过多饮用可能导致脱水。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保持水分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避免在太阳下长时间曝晒，采取适当的防晒措施。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太阳光中的紫外线对皮肤有伤害作用，长时间曝晒可能引发中暑。建议在户外活动时，尽量选择阴凉处，避免正午时分直接曝晒。同时，涂抹防晒霜、戴帽子、穿长袖衣服等措施有助于减少太阳辐射对身体的伤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避免使用含有有害化学成分的防晒霜，尽量选择物理防晒霜。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避免曝晒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94" r="23594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逐步适应高温天气，避免突然进入高温环境。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人体需要逐渐适应高温环境，如果突然进入高温环境，可能导致身体无法及时调节体温而引发中暑。建议在逐渐增加活动量的过程中，让身体逐渐适应高温天气。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老年人、儿童、孕妇和身体虚弱者在高温天气下应避免剧烈运动，尽量选择室内活动。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慢慢适应高温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https://d.book118.com/616212214200010045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2024-09-14T15:21:26.242</cp:lastPrinted>
  <dcterms:created xsi:type="dcterms:W3CDTF">2024-09-14T07:21:26Z</dcterms:created>
  <dcterms:modified xsi:type="dcterms:W3CDTF">2024-09-14T07:21:28Z</dcterms:modified>
</cp:coreProperties>
</file>