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C2D5E5-0F58-4D1E-AA03-2D6E001191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6AE1FF-C340-46FA-A033-72FBAC8C52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3051B2-6AB5-48D6-8651-C4DD855CB6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EAB859-7F5A-48F2-84A4-13B47AE8E1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2C09B65-BA06-487E-AD0D-864427E79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67A3460-066A-4C99-9A2B-B813650AE6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2532E0-4FAF-4028-A1DB-58623D88B5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C15B77-A116-47D5-AA69-FC12C473DD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B1CCB8-0299-47F3-A9B8-3F5F7469E6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148823-69F4-4670-A145-3B30D2AB08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3EA2E7-C927-4F42-9A90-ACBA30F77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>
            <a:lumMod val="95000"/>
          </a:schemeClr>
        </a:solidFill>
        <a:effectLst/>
      </p:bgPr>
    </p:bg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>
            <a:lumMod val="95000"/>
          </a:schemeClr>
        </a:solidFill>
        <a:effectLst/>
      </p:bgPr>
    </p:bg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6212215003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我国审计的组织形式详解\n## 1.审计的基本概念及重要性\n### 1.1审计的定义及其功能\n### 1.2审计的重要性及作用\n### 1.3审计的基本原则与方法\n## 2.我国审计组织形式的种类及特点\n### 2.1国家审计机关的组织形式及特点\n### 2.2内部审计机构的组织形式及特点\n### 2.3社会审计组织的组织形式及特点\n## 3.国家审计机关的组织形式及职责\n### 3.1国家审计机关的设置及职责\n### 3.2国家审计机关的组织结构及运行方式\n### 3.3国家审计机关的监督内容及方法\n## 4.内部审计机构的组织形式及职责\n### 4.1内部审计机构的设置及职责\n### 4.2内部审计机构的人员构成及素质要求\n### 4.3内部审计机构的审计程序及方法\n## 5.社会审计组织的组织形式及职责\n### 5.1社会审计组织的设置及职责\n### 5.2社会审计组织的人员构成及素质要求\n### 5.3社会审计组织的审计程序及方法\n## 6.我国审计组织形式的优缺点分析\n### 6.1国家审计机关组织形式的优缺点\n### 6.2内部审计机构组织形式的优缺点\n### 6.3社会审计组织组织形式的优缺点\n## 7.我国审计组织形式的改革与发展趋势\n### 7.1审计组织形式改革的必要性及方向\n### 7.2审计组织形式发展的影响因素及趋势\n### 7.3我国审计组织形式未来发展的建议与展望\n&quot;,&quot;templateId&quot;:&quot;1conbzikijrczy9ypxfn8ygnt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4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我国审计的组织形式详解</a:t>
            </a:r>
            <a:endParaRPr lang="zh-CN"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1695" y="5051672"/>
            <a:ext cx="5848350" cy="482600"/>
          </a:xfrm>
        </p:spPr>
        <p:txBody>
          <a:bodyPr>
            <a:normAutofit/>
          </a:bodyPr>
          <a:lstStyle/>
          <a:p>
            <a:r>
              <a:rPr lang="en-US"/>
              <a:t> </a:t>
            </a:r>
            <a:endParaRPr lang="zh-CN" spc="0">
              <a:solidFill>
                <a:schemeClr val="bg1">
                  <a:lumMod val="50000"/>
                  <a:alpha val="10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审计的基本概念及重要性</a:t>
            </a:r>
            <a:endParaRPr/>
          </a:p>
        </p:txBody>
      </p:sp>
      <p:sp>
        <p:nvSpPr>
          <p:cNvPr id="3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9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审计是指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独立的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客观的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公正的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第三方对特定事项进行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监督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评价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鉴证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的活动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监督：对法律法规、政策、制度执行情况进行监督，确保其落实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评价：对经济活动、财务状况、经营成果等进行评价，判断其合理性、有效性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鉴证：对相关信息、资料、报表等进行鉴证，确认其真实性、完整性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审计具有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预防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揭示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纠正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促进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等功能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预防：通过对内部控制、风险管理的评价，预防潜在问题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揭示：通过审计发现问题和风险，揭示管理漏洞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纠正：对发现的问题和风险进行纠正，促使被审计单位改进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促进：通过审计促进被审计单位完善制度、提高管理水平</a:t>
            </a:r>
            <a:endParaRPr/>
          </a:p>
        </p:txBody>
      </p:sp>
      <p:sp>
        <p:nvSpPr>
          <p:cNvPr id="1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审计的定义及其功能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8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审计在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维护国家经济安全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促进经济发展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保障社会公平正义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等方面具有重要意义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维护国家经济安全：通过对国有企业和重点项目的审计，确保国家财产安全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促进经济发展：通过对财政、金融、投资等经济领域的审计，推动经济政策落实，提高经济效率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保障社会公平正义：通过对政府部门、事业单位、非营利组织的审计，揭示腐败问题，保障社会资源公平分配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审计的作用主要体现在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监督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评价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鉴证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预警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等方面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监督：对法律法规、政策、制度执行情况进行监督，确保其落实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评价：对经济活动、财务状况、经营成果等进行评价，判断其合理性、有效性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鉴证：对相关信息、资料、报表等进行鉴证，确认其真实性、完整性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预警：通过对潜在问题和风险的揭示，为决策者提供预警信息，防范风险</a:t>
            </a:r>
            <a:endParaRPr/>
          </a:p>
        </p:txBody>
      </p:sp>
      <p:sp>
        <p:nvSpPr>
          <p:cNvPr id="1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审计的重要性及作用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1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审计的基本原则包括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独立性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客观性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公正性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保密性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独立性：审计人员与被审计单位之间不存在利益冲突，保持独立性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客观性：审计人员以事实为依据，进行公正、客观的审计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公正性：审计人员对待被审计单位和审计事项要公正无私，不偏不倚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保密性：审计人员在审计过程中要保守秘密，不泄露与被审计单位相关的信息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审计方法主要包括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检查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观察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询问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函证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分析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检查：对会计资料、财务报表、内部控制等进行检查，验证其真实性、完整性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观察：对现场、设备、流程等进行观察，了解其运行状况和管理水平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询问：向被审计单位相关人员询问，了解相关情况和信息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函证：向外部单位发函查询，验证相关事项的真实性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分析：对收集到的信息、资料进行分析，发现问题和风险</a:t>
            </a:r>
            <a:endParaRPr/>
          </a:p>
        </p:txBody>
      </p:sp>
      <p:sp>
        <p:nvSpPr>
          <p:cNvPr id="1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审计的基本原则与方法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4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我国审计组织形式的种类及特点</a:t>
            </a:r>
            <a:endParaRPr/>
          </a:p>
        </p:txBody>
      </p:sp>
      <p:sp>
        <p:nvSpPr>
          <p:cNvPr id="125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7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国家审计机关是指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政府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设立的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行政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或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事业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单位，负责对国家财政、金融、企业和重点项目的审计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行政单位：如国家审计署，作为政府部门的组成部分，负责中央和地方的审计工作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事业单位：如地方审计局，作为政府部门的附属机构，负责地方审计工作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国家审计机关的特点包括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权威性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独立性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公正性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权威性：国家审计机关代表政府进行审计，具有较高的权威地位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独立性：国家审计机关与被审计单位之间不存在利益冲突，保持独立性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公正性：国家审计机关对待被审计单位和审计事项要公正无私，不偏不倚</a:t>
            </a:r>
            <a:endParaRPr/>
          </a:p>
        </p:txBody>
      </p:sp>
      <p:sp>
        <p:nvSpPr>
          <p:cNvPr id="1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国家审计机关的组织形式及特点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0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内部审计机构是指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企业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事业单位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政府部门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等内部设立的审计部门，负责对本单位的经济活动、财务状况、经营成果等进行审计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企业：如企业内部设立的审计部，负责企业内部审计工作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事业单位：如事业单位内部设立的审计处，负责事业单位内部审计工作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政府部门：如政府部门内部设立的审计局，负责政府部门内部审计工作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内部审计机构的特点包括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内向性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服务性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针对性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内向性：内部审计机构服务于本单位，对本单位内部的经济活动、财务状况、经营成果等进行审计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服务性：内部审计机构为本单位提供审计服务，帮助单位改进管理、提高效益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针对性：内部审计机构针对本单位的具体情况，开展有针对性的审计工作</a:t>
            </a:r>
            <a:endParaRPr/>
          </a:p>
        </p:txBody>
      </p:sp>
      <p:sp>
        <p:nvSpPr>
          <p:cNvPr id="1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内部审计机构的组织形式及特点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3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社会审计组织是指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依法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设立的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独立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客观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公正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会计师事务所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审计师事务所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，负责对企业和项目的审计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会计师事务所：如普华永道、德勤、安永等国际知名会计师事务所，提供审计、税务、咨询等服务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审计师事务所：如立信、天健、信永中和等国内知名的审计师事务所，提供审计服务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社会审计组织的特点包括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独立性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专业性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市场性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独立性：社会审计组织与被审计单位之间不存在利益冲突，保持独立性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专业性：社会审计组织拥有专业的审计人员，具备丰富的审计经验和专业知识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市场性：社会审计组织通过市场竞争，为客户提供审计服务，满足客户需求</a:t>
            </a:r>
            <a:endParaRPr/>
          </a:p>
        </p:txBody>
      </p:sp>
      <p:sp>
        <p:nvSpPr>
          <p:cNvPr id="1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社会审计组织的组织形式及特点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国家审计机关的组织形式及职责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国家审计机关的设置主要包括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中央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地方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派出机构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三个层次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中央：国家审计署，负责全国范围内的审计工作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地方：地方审计局，负责地方范围内的审计工作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派出机构：审计特派员办事处，负责特定地区和行业的审计工作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国家审计机关的职责主要包括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财政审计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金融审计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企业审计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重点项目审计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财政审计：对国家财政收支、预算执行、财政专项资金等进行审计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金融审计：对金融机构、金融市场、金融政策等进行审计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企业审计：对国有企业、国有控股企业、重点企业进行审计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重点项目审计：对国家重点建设项目、国债项目、社会事业项目进行审计</a:t>
            </a:r>
            <a:endParaRPr/>
          </a:p>
        </p:txBody>
      </p:sp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国家审计机关的设置及职责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4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国家审计机关的组织结构主要包括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决策层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管理层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执行层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监督层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决策层：审计署党组，负责审计工作的重大决策和指导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管理层：审计署机关，负责审计工作的组织、协调和管理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执行层：审计特派员办事处、地方审计局，负责审计工作的具体实施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监督层：审计署内部审计部门，负责审计工作的内部监督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国家审计机关的运行方式主要包括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计划管理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项目管理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结果运用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计划管理：审计机关制定审计计划，明确审计目标、范围、内容、时间等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项目管理：审计机关对审计项目进行组织实施，确保审计工作的顺利进行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结果运用：审计机关对审计结果进行分析和评价，为决策者提供参考，推动审计整改</a:t>
            </a:r>
            <a:endParaRPr/>
          </a:p>
        </p:txBody>
      </p:sp>
      <p:sp>
        <p:nvSpPr>
          <p:cNvPr id="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国家审计机关的组织结构及运行方式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国家审计机关的监督内容主要包括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法律法规执行情况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政策落实情况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内部控制有效性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经济活动真实性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法律法规执行情况：审计机关对政府部门、企事业单位、非营利组织等遵守法律法规的情况进行监督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政策落实情况：审计机关对政策执行情况进行监督，确保政策目标的实现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内部控制有效性：审计机关对内部控制的健全性、合理性和有效性进行监督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经济活动真实性：审计机关对经济活动的真实性、合规性进行监督，揭示问题和风险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国家审计机关的监督方法主要包括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审计调查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审计检查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审计评价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审计调查：审计机关通过调查了解被审计单位的情况，收集相关证据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审计检查：审计机关对会计资料、财务报表、内部控制等进行检查，验证其真实性、完整性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审计评价：审计机关对经济活动、财务状况、经营成果等进行评价，判断其合理性、有效性</a:t>
            </a:r>
            <a:endParaRPr/>
          </a:p>
        </p:txBody>
      </p:sp>
      <p:sp>
        <p:nvSpPr>
          <p:cNvPr id="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国家审计机关的监督内容及方法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内部审计机构的组织形式及职责</a:t>
            </a:r>
            <a:endParaRPr/>
          </a:p>
        </p:txBody>
      </p:sp>
      <p:sp>
        <p:nvSpPr>
          <p:cNvPr id="21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04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内部审计机构的设置主要包括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企业内部审计部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事业单位内部审计处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政府部门内部审计局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企业内部审计部：负责企业内部的经济活动、财务状况、经营成果等方面的审计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事业单位内部审计处：负责事业单位内部的经济活动、财务状况、经营成果等方面的审计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政府部门内部审计局：负责政府部门内部的经济活动、财务状况、经营成果等方面的审计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内部审计机构的职责主要包括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内部控制审计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财务审计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经济效益审计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内部控制审计：内部审计机构对内部控制的健全性、合理性和有效性进行审计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财务审计：内部审计机构对企业的财务报表、会计资料等进行审计，验证其真实性、合规性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经济效益审计：内部审计机构对企业的经济效益、资源利用效率等进行审计，评价其管理水平和经济效益</a:t>
            </a:r>
            <a:endParaRPr/>
          </a:p>
        </p:txBody>
      </p:sp>
      <p:sp>
        <p:nvSpPr>
          <p:cNvPr id="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内部审计机构的设置及职责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https://d.book118.com/616212215003010054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gray">
      <a:dk1>
        <a:srgbClr val="000000"/>
      </a:dk1>
      <a:lt1>
        <a:srgbClr val="FFFFFF"/>
      </a:lt1>
      <a:dk2>
        <a:srgbClr val="000000"/>
      </a:dk2>
      <a:lt2>
        <a:srgbClr val="FFFEFF"/>
      </a:lt2>
      <a:accent1>
        <a:srgbClr val="414042"/>
      </a:accent1>
      <a:accent2>
        <a:srgbClr val="B8B9B6"/>
      </a:accent2>
      <a:accent3>
        <a:srgbClr val="727371"/>
      </a:accent3>
      <a:accent4>
        <a:srgbClr val="1D1C1E"/>
      </a:accent4>
      <a:accent5>
        <a:srgbClr val="71756B"/>
      </a:accent5>
      <a:accent6>
        <a:srgbClr val="464A40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4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Office Theme</vt:lpstr>
      <vt:lpstr>我国审计的组织形式详解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2024-09-20T23:07:35.960</cp:lastPrinted>
  <dcterms:created xsi:type="dcterms:W3CDTF">2024-09-20T15:07:35Z</dcterms:created>
  <dcterms:modified xsi:type="dcterms:W3CDTF">2024-09-20T15:07:37Z</dcterms:modified>
</cp:coreProperties>
</file>