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72EB9E-1832-471E-89BC-191020A903C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F87E0-0B2F-4591-8516-CF127B12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30937-3AE6-499A-AA07-4084AEE46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36D4A-996E-468A-A2DB-B1826AF7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2CADD-68DF-41B6-9A5B-4F6DCEA7A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C646D-FE64-44F3-A042-6FC7411AB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4E10D-1D89-4E44-AA5D-7D76D56B9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74B1D-ED61-4E64-9D02-1857E322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DB696-CC06-431B-A4A7-B5CC8E1E6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6DC37-59C3-4CAD-ABD4-7DFBEE141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0394B-88A0-4805-B2A4-AAD418C04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0A8E6-6BC1-4AFB-A404-3BF926C2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D0AEB6-89C3-4E06-8E7A-B9FD9D13C7E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8766A36-A306-485C-A3F2-0EF475D8BBE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2111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如何保持心理健康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健康饮食与心理健康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运动与心理健康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睡眠与心理健康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压力管理与心理健康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什么是心理健康？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一个人拥有稳定的情绪和良好的心理状态，能够应对各种压力和挑战。心理健康不仅影响个人的情绪，还关系到个人的社交能力和工作表现。保持心理健康意味着拥有更好的生活品质和更高的幸福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为什么重视心理健康？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心理健康直接影响个人生活品质，决定一个人的幸福感和满足感。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关注心理健康可以预防各种心理疾病和问题的发生，保持心理平衡。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心理健康能够提高个人的工作效率，促进工作表现和职业发展。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怎样保持心理健康？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心理健康的方法多种多样，可以通过定期锻炼、保持良好的社交关系、学会放松和缓解压力、寻求心理咨询和支持等途径来维护心理健康。每个人都应该意识到心理健康的重要性，并积极采取行动保持良好的心态和心理状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心理健康与幸福感密切相关，保持心理健康可以提升个人的幸福感和满足感。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心理健康不仅有利于心理状态，还能促进身体健康，维护人体的整体健康状况。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促进身心健康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心理健康可以增强个人的社交能力和人际关系，帮助建立良好的人际网络。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增强社交能力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拥有良好的心理健康可以提高个人的抗压能力，更好地应对各种挑战和困难。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提高抗压能力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心理健康维护方法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运动可以释放压力和焦虑，促进大脑分泌快乐激素，有益于心理健康。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通过冥想、呼吸法、放松音乐等方式放松身心，缓解压力，保持心理健康。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学会放松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与朋友、家人保持良好关系，分享快乐和困难，有利于情绪稳定和心理健康。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保持社交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健康饮食与心理健康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饮食对心理健康的影响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Omega-3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脂肪酸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Omega-3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脂肪酸在饮食中能够帮助缓解压力和焦虑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饮食对心理健康的影响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饮食中的营养素和化学物质对心理健康有着重要影响，例如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Omega-3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脂肪酸能够缓解压力和焦虑。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健康饮食建议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富含维生素和纤维，有益于心理健康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摄入多种蔬菜水果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如鱼肉、禽肉和豆类，有助提升大脑功能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健康蛋白质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提供持久能量，有利于情绪稳定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全谷类食物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健康饮食建议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摄入多种蔬菜水果、全谷类食物、健康蛋白质等有益于心理健康的食物，限制糖分和饱和脂肪的摄入。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心理健康饮食小贴士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保持稳定的血糖水平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定时进餐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保持身体水分平衡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多喝水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有助于增强大脑功能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适量摄入蛋白质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高咖啡因摄入会导致焦虑情绪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避免过量咖啡因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重要的蛋白质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蛋白质是构成我们身体的基础，也是大脑运作的重要成分。在心理健康中，适量摄入蛋白质能够帮助提升记忆力和情绪稳定。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0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运动与心理健康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运动促进心理健康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运动对心理健康有益处。通过运动，身体可以释放内啡肽，这是一种天然的镇定剂，有助于减轻压力和焦虑。此外，运动还能促进大脑血流，提高心理状态，增强自信心和积极情绪。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运动对心理健康的好处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天然镇定剂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释放内啡肽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提高心理状态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促进大脑血流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减轻压力和焦虑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如何制定运动计划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促进心理健康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每周至少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150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分钟中等强度有氧运动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增强体魄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结合力量训练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避免焦虑和抑郁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维持情绪稳定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增强幸福感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增强抗压性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提高应对压力的能力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有助于恢复精力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改善睡眠质量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力量训练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增强肌肉力量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改善体态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提升自信心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舒缓压力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增加灵活性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提高专注力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户外运动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呼吸新鲜空气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与大自然亲近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不同运动对心理健康的影响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有氧运动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提高心肺功能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促进血液循环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释放内啡肽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https://d.book118.com/616221110012010104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如何保持心理健康</vt:lpstr>
      <vt:lpstr>目录</vt:lpstr>
      <vt:lpstr>第1章 简介</vt:lpstr>
      <vt:lpstr> </vt:lpstr>
      <vt:lpstr>为什么重视心理健康？</vt:lpstr>
      <vt:lpstr>怎样保持心理健康？</vt:lpstr>
      <vt:lpstr>心理健康的重要性</vt:lpstr>
      <vt:lpstr>心理健康维护方法</vt:lpstr>
      <vt:lpstr>第2章 健康饮食与心理健康</vt:lpstr>
      <vt:lpstr>饮食对心理健康的影响</vt:lpstr>
      <vt:lpstr>饮食对心理健康的影响</vt:lpstr>
      <vt:lpstr>健康饮食建议</vt:lpstr>
      <vt:lpstr>健康饮食建议</vt:lpstr>
      <vt:lpstr>心理健康饮食小贴士</vt:lpstr>
      <vt:lpstr> </vt:lpstr>
      <vt:lpstr>第3章 运动与心理健康</vt:lpstr>
      <vt:lpstr> </vt:lpstr>
      <vt:lpstr>运动对心理健康的好处</vt:lpstr>
      <vt:lpstr>如何制定运动计划</vt:lpstr>
      <vt:lpstr>心理健康的重要性</vt:lpstr>
      <vt:lpstr>不同运动对心理健康的影响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2024-09-29T14:34:16.550</cp:lastPrinted>
  <dcterms:created xsi:type="dcterms:W3CDTF">2024-09-29T06:34:16Z</dcterms:created>
  <dcterms:modified xsi:type="dcterms:W3CDTF">2024-09-29T06:34:18Z</dcterms:modified>
</cp:coreProperties>
</file>