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A11DD2-5434-4AF7-9775-7DE7E2C5E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DB7919-53E8-4BF9-B6CE-B14229138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1F547E-78F8-4ACE-85B6-C597D170B9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D48B65-B49A-4452-8F00-CE150B23E3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E2BB85-8BA8-4C4C-B04C-68B142FF5E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75C936-7F14-44F5-9E67-6260637CBF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44B29F-15AD-40ED-A5D0-39A8C701DF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29442D-00CB-4F59-8FE7-553DA0E3A1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B27651-2A0D-4146-9A44-9623D70898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24632C-087A-4A8A-8A45-8B2254AAF3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25D259-BD8C-44C5-B677-4B6292D97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22123220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肾功能亢进对婴幼儿万古霉素临床应用及疗效的影响</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肾功能亢进概述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万古霉素临床应用</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肾功能亢进对万古霉素疗效的影响</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安全性评价与风险防范措施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肾功能亢进是婴幼儿常见的生理现象，了解其对药物代谢的影响对指导临床用药具有重要意义。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肾功能亢进在婴幼儿中的普遍性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万古霉素是一种广泛应用于婴幼儿感染治疗的抗生素，对肾功能有一定的要求。因此，研究肾功能亢进对婴幼儿万古霉素临床应用及疗效的影响具有重要的实践价值。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万古霉素在婴幼儿感染治疗中的地位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目前，国内关于肾功能亢进对婴幼儿万古霉素临床应用及疗效的影响研究较少，且主要集中在药物代谢动力学方面。</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国外在肾功能亢进对婴幼儿万古霉素临床应用及疗效的影响方面已有一定的研究基础，涉及药物代谢动力学、药效学及安全性评价等多个方面。</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对婴幼儿肾功能亢进认识的深入和万古霉素临床应用的增加，未来研究将更加注重肾功能亢进对万古霉素疗效和安全性的影响，以及个体差异和用药方案的优化。同时，结合新的研究技术和方法，如基因组学、代谢组学等，将进一步揭示肾功能亢进与万古霉素疗效和安全性的关系。</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国内研究现状</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国外研究现状</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发展趋势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肾功能亢进概述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定义与发病机制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肾功能亢进是指肾脏在生理状态下过度活跃，导致肾小球滤过率（GFR）异常增高的一种病理状态。</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发病机制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肾功能亢进的发病机制复杂，可能与遗传、环境、免疫等多种因素有关。其中，肾小球滤过膜通透性增加、肾小管重吸收功能减退等是主要的病理生理改变。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肾功能亢进的临床表现多样，包括多尿、烦渴、低比重尿、低钠血症等。长期肾功能亢进可能导致水电解质紊乱、营养不良等严重后果。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诊断方法</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肾功能亢进的诊断主要依据临床表现、实验室检查和影像学检查。其中，测定GFR、尿比重、尿钠浓度等指标有助于明确诊断。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临床表现及诊断方法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营养吸收障碍</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肾功能亢进可能导致婴幼儿出现消化道症状，如恶心、呕吐、腹泻等，影响营养物质的吸收和利用。</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免疫功能低下</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肾功能亢进可能导致婴幼儿免疫功能低下，易感染各种病原体，增加患病风险。</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神经系统损害</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严重肾功能亢进可能导致婴幼儿出现神经系统症状，如头痛、抽搐、昏迷等，对神经系统发育造成不良影响。</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生长发育迟缓</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长期肾功能亢进可能导致婴幼儿体内代谢紊乱，蛋白质合成减少，脂肪和糖原储存不足，从而影响生长发育。</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对婴幼儿生长发育的影响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万古霉素临床应用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药物特性及作用机制</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万古霉素是一种糖肽类抗生素，主要通过抑制细菌细胞壁合成而发挥抗菌作用。</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它对革兰氏阳性菌具有强大的抗菌活性，尤其是对耐甲氧西林金黄色葡萄球菌（MRSA）等耐药菌株具有良好的治疗效果。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50" b="225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在婴幼儿感染治疗中的地位</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万古霉素在婴幼儿感染治疗中占有重要地位，特别是对于由革兰氏阳性菌引起的严重感染，如败血症、脑膜炎等。</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由于婴幼儿的免疫系统尚未完全发育，易受到细菌感染，因此万古霉素的应用对于控制感染、挽救生命具有重要意义。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万古霉素可以通过静脉注射、口服等多种给药途径进行治疗。</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在婴幼儿患者中，静脉注射是常用的给药方式，因为这种方式可以快速达到有效的血药浓度，从而迅速控制感染。</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剂量选择需要根据患者的年龄、体重、感染严重程度等因素进行调整，以达到最佳的治疗效果并减少不良反应的发生。</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不同给药途径和剂量选择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https://d.book118.com/616221232202010050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2024-09-16T04:06:09.414</cp:lastPrinted>
  <dcterms:created xsi:type="dcterms:W3CDTF">2024-09-15T20:06:09Z</dcterms:created>
  <dcterms:modified xsi:type="dcterms:W3CDTF">2024-09-15T20:06:11Z</dcterms:modified>
</cp:coreProperties>
</file>