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BE66CE-F363-4F86-8A66-371EF212C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635B94-AA3F-4B00-91F3-3E94BA3AD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F742C9-90E7-468B-921A-E767A1606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8B3CEA-DF41-42BF-B42B-407F72BA04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7D1FED-E9C3-4008-9D31-270ACDA005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4240F2-9448-4E85-9FB1-7CBC4D7A28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3C7A5A-05AB-4D60-B48E-7BA89A083D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0500AC-EDE0-44CA-A756-A537DAD50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1F92BB-6713-4143-8C6A-BDD3915BFD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6DA0E-8F35-4C78-92F1-D32A7F625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8FF22F-85B0-4196-ADA0-36048F500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222051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会计准则培训课程</a:t>
            </a:r>
          </a:p>
        </p:txBody>
      </p:sp>
      <p:sp>
        <p:nvSpPr>
          <p:cNvPr id="3" name="AutoShape 3"/>
          <p:cNvSpPr/>
          <p:nvPr/>
        </p:nvSpPr>
        <p:spPr>
          <a:xfrm>
            <a:off x="3887301" y="4906518"/>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a:t>
            </a:r>
            <a:endParaRPr lang="en-US" sz="1100"/>
          </a:p>
        </p:txBody>
      </p:sp>
      <p:sp>
        <p:nvSpPr>
          <p:cNvPr id="4" name="AutoShape 4"/>
          <p:cNvSpPr/>
          <p:nvPr/>
        </p:nvSpPr>
        <p:spPr>
          <a:xfrm>
            <a:off x="6497278" y="4906518"/>
            <a:ext cx="2419908"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汇报时间：</a:t>
            </a:r>
            <a:endParaRPr lang="en-US" sz="1100"/>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1800" b="1">
              <a:solidFill>
                <a:schemeClr val="accent1">
                  <a:alpha val="100000"/>
                </a:schemeClr>
              </a:solidFill>
              <a:latin typeface="Microsoft Yahei"/>
              <a:ea typeface="Microsoft Yahei"/>
              <a:cs typeface="Microsoft Yahei"/>
            </a:endParaRP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ING</a:t>
            </a:r>
            <a:endParaRPr lang="en-US" sz="1100"/>
          </a:p>
        </p:txBody>
      </p:sp>
      <p:sp>
        <p:nvSpPr>
          <p:cNvPr id="9" name="AutoShape 9"/>
          <p:cNvSpPr/>
          <p:nvPr/>
        </p:nvSpPr>
        <p:spPr>
          <a:xfrm>
            <a:off x="8181391" y="6099640"/>
            <a:ext cx="3351690"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会计准则概述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会计准则的主要内容</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会计准则的应用和案例分析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会计准则的未来发展</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会计准则培训课程总结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会计准则概述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会计准则是一套标准化的规则和程序，用于规范企业财务报告的编制和披露，确保财务信息的真实、完整、准确和公正。</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会计准则的定义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会计准则对于维护投资者利益、保障市场经济秩序、促进企业可持续发展等方面具有重要作用。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会计准则的作用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会计准则的定义和作用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会计准则的制定和实施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会计准则的制定机构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会计准则通常由政府或非政府机构制定，如国际财务报告准则委员会（IFRS）和美国财务会计准则委员会（FASB）。</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会计准则的制定程序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会计准则的制定通常经过立项、起草、公开征求意见、定稿等阶段，以确保准则的科学性、合理性和公正性。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会计准则的实施方式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会计准则的实施通常采取强制执行的方式，要求企业按照准则要求编制和披露财务报告，否则将受到相应的处罚。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国际会计准则最早起源于跨国公司的合并报表需求，旨在统一不同国家间的会计处理和报表编制标准。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国际会计准则的起源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国际会计准则经历了从起步、发展、完善到推广等阶段，目前已经成为全球范围内广泛应用的会计准则体系。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国际会计准则的发展阶段</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国际会计准则对于推动全球经济一体化、促进国际资本流动等方面具有重要影响，成为各国企业进行国际财务交流和合作的重要基础。</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国际会计准则的影响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国际会计准则的发展历程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会计准则的主要内容</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会计要素的确认和计量是会计准则的核心内容之一，它涉及到企业财务报表的准确性和可靠性。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要素包括资产、负债、所有者权益、收入、费用等，是企业财务报表的基本构成要素。在确认和计量会计要素时，需要遵循客观性、谨慎性和实质重于形式等原则，确保财务报表能够真实反映企业的财务状况和经营成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会计要素的确认和计量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会计报表是企业对外披露财务信息的主要方式，其编制和披露必须符合会计准则的要求。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计报表包括资产负债表、利润表、现金流量表等，是企业向投资者、债权人等外部利益相关方提供财务信息的重要途径。在编制和披露会计报表时，需要遵循一致性、重要性、及时性等原则，确保报表的真实性、准确性和完整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会计报表的编制和披露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会计政策和会计估计的变更，涉及到企业财务报表的编制方法和核算原则的变化，必须按照会计准则的要求进行规范处理。</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政策是指企业在编制财务报表时所遵循的会计准则和核算方法。当企业变更会计政策时，需要按照会计准则的要求进行追溯调整和列报，以保证财务报表的可比性和连续性。会计估计则是指企业对不确定的未来事项进行合理预测和判断的依据。当企业变更会计估计时，需要充分披露变更的原因和对财务报表的影响，以保证财务报表的真实性和准确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会计政策和会计估计的变更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关联方交易和合并财务报表是企业财务报表的重要组成部分，涉及到企业集团内部的交易和财务状况的反映。</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联方交易是指企业与其关联方之间的交易。在关联方交易中，需要遵循公正、公平和诚实信用的原则，防止利益输送和舞弊行为的发生。合并财务报表是指企业集团整体的财务报表，能够全面反映企业集团的财务状况和经营成果。在编制合并财务报表时，需要遵循一致性、重要性、及时性等原则，确保报表的真实性、准确性和完整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关联方交易和合并财务报表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会计准则的应用和案例分析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https://d.book118.com/616222051015010100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2024-09-23T23:06:36.875</cp:lastPrinted>
  <dcterms:created xsi:type="dcterms:W3CDTF">2024-09-23T15:06:36Z</dcterms:created>
  <dcterms:modified xsi:type="dcterms:W3CDTF">2024-09-23T15:06:38Z</dcterms:modified>
</cp:coreProperties>
</file>