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5270" cy="514477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noProof="1"/>
            </a:lvl1pPr>
          </a:lstStyle>
          <a:p>
            <a:pPr>
              <a:defRPr/>
            </a:pPr>
            <a:fld id="{33C4AF78-00DA-457F-AB1C-0C03AA3F252D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100" name="幻灯片图像占位符 3"/>
          <p:cNvSpPr>
            <a:spLocks noGrp="1" noRot="1" noChangeAspect="1" noChangeArrowheads="1"/>
          </p:cNvSpPr>
          <p:nvPr>
            <p:ph type="sldImg" idx="4294967295"/>
            <p:custDataLst>
              <p:tags r:id="rId4"/>
            </p:custDataLst>
          </p:nvPr>
        </p:nvSpPr>
        <p:spPr bwMode="auto"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4101" name="备注占位符 4"/>
          <p:cNvSpPr>
            <a:spLocks noGrp="1" noChangeArrowheads="1"/>
          </p:cNvSpPr>
          <p:nvPr>
            <p:ph type="body" sz="quarter" idx="9"/>
            <p:custDataLst>
              <p:tags r:id="rId5"/>
            </p:custDataLst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 smtClean="0"/>
            </a:lvl1pPr>
          </a:lstStyle>
          <a:p>
            <a:pPr>
              <a:defRPr/>
            </a:pPr>
            <a:fld id="{39F4CF5E-4F96-4EF2-BD47-76A809F6CEB3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3370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86677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01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73672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171065" algn="l" defTabSz="8686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605405" algn="l" defTabSz="8686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040380" algn="l" defTabSz="8686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474720" algn="l" defTabSz="8686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/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18654BD-8DEA-4838-BD0A-34CB805D93D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image" Target="../media/image1.jpeg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image" Target="../media/image2.jpeg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2295BB7-8402-4E6E-98F2-9FA1DC92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660675D-A97A-44D1-942C-7EA281B8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FBD6001-20E8-4B77-BBB6-B1BEE219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82CA574-5878-4DF0-9606-6BE1AA99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2775BFA-3F1D-4203-B13D-7D7F8D7A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0EC0A0C-EC9E-4072-AAD4-281F6006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8AFA132-38A4-4301-8E79-33B1B091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B66E9B1-C8FC-4419-948E-B20D98FC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B1BB81E-D84F-4DA8-ADEC-B0DC4F72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5747ACB-C15F-4628-B987-140C1858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4AEDCE3-B73C-4ED4-B26A-F9419CFD1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6"/>
          <p:cNvSpPr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760413" y="4908550"/>
            <a:ext cx="1993900" cy="2555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86846" tIns="43423" rIns="86846" bIns="43423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1100" b="1">
                <a:latin typeface="微软雅黑" panose="020b0503020204020204" pitchFamily="34" charset="-122"/>
                <a:ea typeface="微软雅黑" panose="020b0503020204020204" pitchFamily="34" charset="-122"/>
              </a:rPr>
              <a:t>知识改变命运  智慧创造人生 </a:t>
            </a:r>
            <a:endParaRPr lang="zh-CN" altLang="en-US" sz="11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Picture 2" descr="C:\Users\Administrator\Desktop\雷甸中学校徽.JPG"/>
          <p:cNvPicPr>
            <a:picLocks noChangeAspect="1" noChangeArrowheads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5651500" y="0"/>
            <a:ext cx="1081088" cy="3746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TextBox 3"/>
          <p:cNvSpPr txBox="1">
            <a:spLocks noChangeArrowheads="1"/>
          </p:cNvSpPr>
          <p:nvPr userDrawn="1">
            <p:custDataLst>
              <p:tags r:id="rId5"/>
            </p:custDataLst>
          </p:nvPr>
        </p:nvSpPr>
        <p:spPr bwMode="auto">
          <a:xfrm>
            <a:off x="6732588" y="52388"/>
            <a:ext cx="2216150" cy="336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1407" tIns="45704" rIns="91407" bIns="45704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b="1" spc="100">
                <a:solidFill>
                  <a:srgbClr val="014C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德清县雷甸镇初级中学</a:t>
            </a:r>
            <a:endParaRPr lang="zh-CN" altLang="en-US" sz="1600" b="1" spc="100">
              <a:solidFill>
                <a:srgbClr val="014C8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cxnSp>
        <p:nvCxnSpPr>
          <p:cNvPr id="5" name="直接连接符 4"/>
          <p:cNvCxnSpPr/>
          <p:nvPr userDrawn="1">
            <p:custDataLst>
              <p:tags r:id="rId6"/>
            </p:custDataLst>
          </p:nvPr>
        </p:nvCxnSpPr>
        <p:spPr>
          <a:xfrm>
            <a:off x="6627813" y="404813"/>
            <a:ext cx="2549525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4" descr="图片1"/>
          <p:cNvPicPr>
            <a:picLocks noChangeAspect="1" noChangeArrowheads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 bwMode="auto">
          <a:xfrm>
            <a:off x="0" y="4868863"/>
            <a:ext cx="830263" cy="2762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7" name="直接连接符 17"/>
          <p:cNvCxnSpPr/>
          <p:nvPr userDrawn="1">
            <p:custDataLst>
              <p:tags r:id="rId9"/>
            </p:custDataLst>
          </p:nvPr>
        </p:nvCxnSpPr>
        <p:spPr>
          <a:xfrm>
            <a:off x="757238" y="6832600"/>
            <a:ext cx="2549525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 noChangeArrowheads="1"/>
          </p:cNvSpPr>
          <p:nvPr>
            <p:ph type="title" idx="4294967295"/>
            <p:custDataLst>
              <p:tags r:id="rId4"/>
            </p:custDataLst>
          </p:nvPr>
        </p:nvSpPr>
        <p:spPr bwMode="auto">
          <a:xfrm>
            <a:off x="628650" y="276225"/>
            <a:ext cx="7888288" cy="990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6846" tIns="43423" rIns="86846" bIns="43423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27" name="Text Placeholder 2"/>
          <p:cNvSpPr>
            <a:spLocks noGrp="1" noChangeArrowheads="1"/>
          </p:cNvSpPr>
          <p:nvPr>
            <p:ph type="body" idx="9"/>
            <p:custDataLst>
              <p:tags r:id="rId5"/>
            </p:custDataLst>
          </p:nvPr>
        </p:nvSpPr>
        <p:spPr bwMode="auto">
          <a:xfrm>
            <a:off x="628650" y="1368425"/>
            <a:ext cx="7888288" cy="32654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6846" tIns="43423" rIns="86846" bIns="43423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9"/>
            <p:custDataLst>
              <p:tags r:id="rId6"/>
            </p:custDataLst>
          </p:nvPr>
        </p:nvSpPr>
        <p:spPr bwMode="auto">
          <a:xfrm>
            <a:off x="628650" y="4770438"/>
            <a:ext cx="2058988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6846" tIns="43423" rIns="86846" bIns="43423" numCol="1" anchor="ctr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012927E-DC9E-418D-A39F-0C15A3DC4C7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29"/>
            <p:custDataLst>
              <p:tags r:id="rId7"/>
            </p:custDataLst>
          </p:nvPr>
        </p:nvSpPr>
        <p:spPr bwMode="auto">
          <a:xfrm>
            <a:off x="3028950" y="4770438"/>
            <a:ext cx="3087688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6846" tIns="43423" rIns="86846" bIns="43423" numCol="1" anchor="ctr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39"/>
            <p:custDataLst>
              <p:tags r:id="rId8"/>
            </p:custDataLst>
          </p:nvPr>
        </p:nvSpPr>
        <p:spPr bwMode="auto">
          <a:xfrm>
            <a:off x="6457950" y="4770438"/>
            <a:ext cx="2058988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86846" tIns="43423" rIns="86846" bIns="43423" numCol="1" anchor="ctr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95B4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45F771F-94A9-4844-9DF6-5D782821E931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75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75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defTabSz="9175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defTabSz="9175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defTabSz="9175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defTabSz="9175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defTabSz="9175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defTabSz="9175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defTabSz="9175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defTabSz="917575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8975" indent="-231775" algn="l" defTabSz="917575" rtl="0" eaLnBrk="0" fontAlgn="base" hangingPunct="0">
        <a:lnSpc>
          <a:spcPct val="90000"/>
        </a:lnSpc>
        <a:spcBef>
          <a:spcPts val="515"/>
        </a:spcBef>
        <a:spcAft>
          <a:spcPct val="0"/>
        </a:spcAft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46175" indent="-228600" algn="l" defTabSz="917575" rtl="0" eaLnBrk="0" fontAlgn="base" hangingPunct="0">
        <a:lnSpc>
          <a:spcPct val="90000"/>
        </a:lnSpc>
        <a:spcBef>
          <a:spcPts val="515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7575" rtl="0" eaLnBrk="0" fontAlgn="base" hangingPunct="0">
        <a:lnSpc>
          <a:spcPct val="90000"/>
        </a:lnSpc>
        <a:spcBef>
          <a:spcPts val="51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7575" rtl="0" eaLnBrk="0" fontAlgn="base" hangingPunct="0">
        <a:lnSpc>
          <a:spcPct val="90000"/>
        </a:lnSpc>
        <a:spcBef>
          <a:spcPts val="51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9680" indent="-229235" algn="l" defTabSz="91630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8150" indent="-229235" algn="l" defTabSz="91630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35985" indent="-229235" algn="l" defTabSz="91630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93820" indent="-229235" algn="l" defTabSz="91630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835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6305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4140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1975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1080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8915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6750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64585" algn="l" defTabSz="91630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image" Target="../media/image3.jpeg" /><Relationship Id="rId7" Type="http://schemas.openxmlformats.org/officeDocument/2006/relationships/tags" Target="../tags/tag106.xml" /><Relationship Id="rId8" Type="http://schemas.openxmlformats.org/officeDocument/2006/relationships/tags" Target="../tags/tag1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image" Target="../media/image6.jpeg" /><Relationship Id="rId14" Type="http://schemas.openxmlformats.org/officeDocument/2006/relationships/tags" Target="../tags/tag127.xml" /><Relationship Id="rId15" Type="http://schemas.openxmlformats.org/officeDocument/2006/relationships/image" Target="../media/image7.jpeg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image" Target="../media/image4.jpeg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image" Target="../media/image5.jpeg" /><Relationship Id="rId9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30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slide" Target="slide3.xml" TargetMode="Interna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31.xml" /><Relationship Id="rId30" Type="http://schemas.openxmlformats.org/officeDocument/2006/relationships/tags" Target="../tags/tag156.xml" /><Relationship Id="rId31" Type="http://schemas.openxmlformats.org/officeDocument/2006/relationships/tags" Target="../tags/tag157.xml" /><Relationship Id="rId32" Type="http://schemas.openxmlformats.org/officeDocument/2006/relationships/tags" Target="../tags/tag158.xml" /><Relationship Id="rId4" Type="http://schemas.openxmlformats.org/officeDocument/2006/relationships/image" Target="../media/image8.png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image" Target="../media/image9.jpeg" /><Relationship Id="rId7" Type="http://schemas.openxmlformats.org/officeDocument/2006/relationships/tags" Target="../tags/tag172.xml" /><Relationship Id="rId8" Type="http://schemas.openxmlformats.org/officeDocument/2006/relationships/image" Target="../media/image10.jpeg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4.xml" /><Relationship Id="rId3" Type="http://schemas.openxmlformats.org/officeDocument/2006/relationships/image" Target="../media/image11.jpeg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image" Target="../media/image8.png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image" Target="../media/image12.jpeg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jpeg" /><Relationship Id="rId11" Type="http://schemas.openxmlformats.org/officeDocument/2006/relationships/tags" Target="../tags/tag188.xml" /><Relationship Id="rId2" Type="http://schemas.openxmlformats.org/officeDocument/2006/relationships/tags" Target="../tags/tag183.xml" /><Relationship Id="rId3" Type="http://schemas.openxmlformats.org/officeDocument/2006/relationships/image" Target="../media/image13.jpeg" /><Relationship Id="rId4" Type="http://schemas.openxmlformats.org/officeDocument/2006/relationships/tags" Target="../tags/tag184.xml" /><Relationship Id="rId5" Type="http://schemas.openxmlformats.org/officeDocument/2006/relationships/image" Target="../media/image14.jpeg" /><Relationship Id="rId6" Type="http://schemas.openxmlformats.org/officeDocument/2006/relationships/tags" Target="../tags/tag185.xml" /><Relationship Id="rId7" Type="http://schemas.openxmlformats.org/officeDocument/2006/relationships/image" Target="../media/image15.jpeg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3.xml" /><Relationship Id="rId2" Type="http://schemas.openxmlformats.org/officeDocument/2006/relationships/tags" Target="../tags/tag189.xml" /><Relationship Id="rId3" Type="http://schemas.openxmlformats.org/officeDocument/2006/relationships/image" Target="../media/image17.png" /><Relationship Id="rId4" Type="http://schemas.openxmlformats.org/officeDocument/2006/relationships/tags" Target="../tags/tag190.xml" /><Relationship Id="rId5" Type="http://schemas.openxmlformats.org/officeDocument/2006/relationships/image" Target="../media/image18.jpeg" /><Relationship Id="rId6" Type="http://schemas.openxmlformats.org/officeDocument/2006/relationships/tags" Target="../tags/tag191.xml" /><Relationship Id="rId7" Type="http://schemas.openxmlformats.org/officeDocument/2006/relationships/image" Target="../media/image19.png" /><Relationship Id="rId8" Type="http://schemas.openxmlformats.org/officeDocument/2006/relationships/tags" Target="../tags/tag192.xml" /><Relationship Id="rId9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hyperlink" Target="https://d.book118.com/6162232240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0" y="1670050"/>
            <a:ext cx="9145588" cy="1876425"/>
          </a:xfrm>
          <a:prstGeom prst="rect">
            <a:avLst/>
          </a:prstGeom>
          <a:solidFill>
            <a:schemeClr val="accent1"/>
          </a:solidFill>
          <a:ln w="25400" algn="ctr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  <a:latin typeface="+mn-lt"/>
              <a:ea typeface="+mn-ea"/>
            </a:endParaRPr>
          </a:p>
        </p:txBody>
      </p:sp>
      <p:sp>
        <p:nvSpPr>
          <p:cNvPr id="5" name="矩形 4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0" y="3511550"/>
            <a:ext cx="9145588" cy="196850"/>
          </a:xfrm>
          <a:prstGeom prst="rect">
            <a:avLst/>
          </a:prstGeom>
          <a:solidFill>
            <a:srgbClr val="97CDFE"/>
          </a:solidFill>
          <a:ln w="25400" algn="ctr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  <a:latin typeface="+mn-lt"/>
              <a:ea typeface="+mn-ea"/>
            </a:endParaRPr>
          </a:p>
        </p:txBody>
      </p:sp>
      <p:sp>
        <p:nvSpPr>
          <p:cNvPr id="3076" name="TextBox 6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80975" y="2301875"/>
            <a:ext cx="8204200" cy="655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7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课题：</a:t>
            </a:r>
            <a:endParaRPr lang="zh-CN" altLang="en-US" sz="37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pic>
        <p:nvPicPr>
          <p:cNvPr id="10" name="Picture 4" descr="图片1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>
            <a:off x="5622906" y="412364"/>
            <a:ext cx="3522682" cy="1193500"/>
          </a:xfrm>
          <a:prstGeom prst="rect">
            <a:avLst/>
          </a:prstGeom>
          <a:noFill/>
          <a:ln w="762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标题 3"/>
          <p:cNvSpPr txBox="1"/>
          <p:nvPr>
            <p:custDataLst>
              <p:tags r:id="rId8"/>
            </p:custDataLst>
          </p:nvPr>
        </p:nvSpPr>
        <p:spPr>
          <a:xfrm>
            <a:off x="1620548" y="2212514"/>
            <a:ext cx="6497813" cy="122974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7575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第</a:t>
            </a:r>
            <a:r>
              <a:rPr kumimoji="0" lang="en-US" altLang="zh-CN" sz="48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2</a:t>
            </a:r>
            <a:r>
              <a:rPr kumimoji="0" lang="zh-CN" altLang="en-US" sz="48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课第二次鸦片战争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240127" y="346906"/>
            <a:ext cx="6665335" cy="59899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58" tIns="45729" rIns="91458" bIns="45729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3300" b="1"/>
              <a:t>为什么这次战争叫第二次鸦片战争？</a:t>
            </a:r>
            <a:endParaRPr lang="zh-CN" altLang="en-US" sz="3300" b="1"/>
          </a:p>
        </p:txBody>
      </p:sp>
      <p:sp>
        <p:nvSpPr>
          <p:cNvPr id="5124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31527" y="1416855"/>
            <a:ext cx="8082531" cy="2749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20090">
              <a:lnSpc>
                <a:spcPct val="120000"/>
              </a:lnSpc>
              <a:spcBef>
                <a:spcPct val="50000"/>
              </a:spcBef>
            </a:pPr>
            <a:r>
              <a:rPr lang="zh-CN" altLang="en-US" sz="3600" b="1"/>
              <a:t>  英法发动战争的</a:t>
            </a:r>
            <a:r>
              <a:rPr lang="zh-CN" altLang="en-US" sz="3300" b="1">
                <a:solidFill>
                  <a:srgbClr val="FF0000"/>
                </a:solidFill>
              </a:rPr>
              <a:t>根本目的</a:t>
            </a:r>
            <a:r>
              <a:rPr lang="zh-CN" altLang="en-US" sz="3600" b="1"/>
              <a:t>与第一次相同都是为</a:t>
            </a:r>
            <a:r>
              <a:rPr lang="zh-CN" altLang="en-US" sz="3300" b="1">
                <a:solidFill>
                  <a:srgbClr val="FF0000"/>
                </a:solidFill>
              </a:rPr>
              <a:t>扩大侵略权益</a:t>
            </a:r>
            <a:r>
              <a:rPr lang="zh-CN" altLang="en-US" sz="3600" b="1"/>
              <a:t>，</a:t>
            </a:r>
            <a:r>
              <a:rPr lang="zh-CN" altLang="en-US" sz="3600" b="1">
                <a:solidFill>
                  <a:srgbClr val="FF0000"/>
                </a:solidFill>
              </a:rPr>
              <a:t>进一步打开中国市场</a:t>
            </a:r>
            <a:r>
              <a:rPr lang="zh-CN" altLang="en-US" sz="3600" b="1"/>
              <a:t>，这次战争是鸦片战争的</a:t>
            </a:r>
            <a:r>
              <a:rPr lang="zh-CN" altLang="en-US" sz="3300" b="1">
                <a:solidFill>
                  <a:srgbClr val="FF0000"/>
                </a:solidFill>
              </a:rPr>
              <a:t>继续</a:t>
            </a:r>
            <a:r>
              <a:rPr lang="zh-CN" altLang="en-US" sz="3600" b="1"/>
              <a:t>，历史上称之为第二次鸦片战争。 </a:t>
            </a:r>
            <a:endParaRPr lang="zh-CN" altLang="en-US" sz="3600" b="1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48748" y="84688"/>
            <a:ext cx="8448093" cy="174524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51445" tIns="25722" rIns="51445" bIns="25722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</a:rPr>
              <a:t>材料一：</a:t>
            </a:r>
            <a:endParaRPr lang="en-US" altLang="zh-CN" sz="2000" b="1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</a:rPr>
              <a:t>《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</a:rPr>
              <a:t>南京条约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</a:rPr>
              <a:t>》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</a:rPr>
              <a:t>签定后，英国打开了中国的国门，资产阶级欣喜若狂，“一想到和三万万或四万万人开放贸易，大家好像发了疯似的”，“只要中国人每年需用一顶棉帽，不必更多，那英格兰现有的工厂就已经供给不上了”。</a:t>
            </a:r>
            <a:endParaRPr lang="zh-CN" altLang="en-US" sz="20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16387" name="Text Box 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48748" y="2350300"/>
            <a:ext cx="1157489" cy="452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1445" tIns="25722" rIns="51445" bIns="25722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600" b="1">
                <a:latin typeface="宋体" panose="02010600030101010101" pitchFamily="2" charset="-122"/>
              </a:rPr>
              <a:t>材料二：</a:t>
            </a:r>
            <a:endParaRPr lang="zh-CN" altLang="en-US" sz="2600" b="1">
              <a:latin typeface="宋体" panose="02010600030101010101" pitchFamily="2" charset="-122"/>
            </a:endParaRPr>
          </a:p>
        </p:txBody>
      </p:sp>
      <p:graphicFrame>
        <p:nvGraphicFramePr>
          <p:cNvPr id="14379" name="Group 4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836015" y="2140363"/>
          <a:ext cx="6264093" cy="2411093"/>
        </p:xfrm>
        <a:graphic>
          <a:graphicData uri="http://schemas.openxmlformats.org/drawingml/2006/table">
            <a:tbl>
              <a:tblPr/>
              <a:tblGrid>
                <a:gridCol w="2643329"/>
                <a:gridCol w="3620764"/>
              </a:tblGrid>
              <a:tr h="457351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年代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英输华货物总值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</a:tr>
              <a:tr h="536741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1837—1839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年均不到</a:t>
                      </a: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100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万英磅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</a:tr>
              <a:tr h="4694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1845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约</a:t>
                      </a: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239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万英磅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</a:tr>
              <a:tr h="47068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1846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约</a:t>
                      </a: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179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万英磅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</a:tr>
              <a:tr h="4694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1854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约</a:t>
                      </a:r>
                      <a:r>
                        <a:rPr kumimoji="0" lang="en-US" altLang="zh-CN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100</a:t>
                      </a:r>
                      <a:r>
                        <a:rPr kumimoji="0" lang="zh-CN" altLang="en-US" sz="2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万英磅</a:t>
                      </a:r>
                      <a:endParaRPr kumimoji="0" lang="zh-CN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1444" marR="51444" marT="34306" marB="343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cxnSp>
        <p:nvCxnSpPr>
          <p:cNvPr id="32" name="直接连接符 31"/>
          <p:cNvCxnSpPr/>
          <p:nvPr>
            <p:custDataLst>
              <p:tags r:id="rId4"/>
            </p:custDataLst>
          </p:nvPr>
        </p:nvCxnSpPr>
        <p:spPr>
          <a:xfrm flipH="1">
            <a:off x="1997026" y="185797"/>
            <a:ext cx="0" cy="187383"/>
          </a:xfrm>
          <a:prstGeom prst="line">
            <a:avLst/>
          </a:prstGeom>
          <a:ln w="28575" cmpd="sng"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8" descr="xinsrc_202110421200671881248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371938" y="1217574"/>
            <a:ext cx="2604349" cy="2239066"/>
          </a:xfrm>
          <a:prstGeom prst="rect">
            <a:avLst/>
          </a:prstGeom>
          <a:ln>
            <a:noFill/>
          </a:ln>
          <a:effectLst/>
        </p:spPr>
      </p:pic>
      <p:sp>
        <p:nvSpPr>
          <p:cNvPr id="34" name="Rectangle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406572" y="152077"/>
            <a:ext cx="6332444" cy="46623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51445" tIns="25722" rIns="51445" bIns="25722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2700" b="1">
                <a:latin typeface="宋体" panose="02010600030101010101" pitchFamily="2" charset="-122"/>
              </a:rPr>
              <a:t>面对这一现象，英国人有着这样的看法： </a:t>
            </a:r>
            <a:endParaRPr lang="zh-CN" altLang="en-US" sz="2700" b="1">
              <a:latin typeface="宋体" panose="02010600030101010101" pitchFamily="2" charset="-122"/>
            </a:endParaRPr>
          </a:p>
        </p:txBody>
      </p:sp>
      <p:pic>
        <p:nvPicPr>
          <p:cNvPr id="48" name="图片 47" descr="Redocn_2013092811291678.jp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794" y="1919962"/>
            <a:ext cx="491813" cy="1873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圆角矩形标注 48"/>
          <p:cNvSpPr/>
          <p:nvPr>
            <p:custDataLst>
              <p:tags r:id="rId10"/>
            </p:custDataLst>
          </p:nvPr>
        </p:nvSpPr>
        <p:spPr>
          <a:xfrm>
            <a:off x="5257220" y="2429316"/>
            <a:ext cx="3744409" cy="1727892"/>
          </a:xfrm>
          <a:prstGeom prst="wedgeRoundRectCallout">
            <a:avLst>
              <a:gd name="adj1" fmla="val -56801"/>
              <a:gd name="adj2" fmla="val -62383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45" tIns="25722" rIns="51445" bIns="25722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我们的棉纺织品在中国滞销的原因是因为中国开放的口岸太少，我们在中国享受的特权太少。</a:t>
            </a:r>
            <a:endParaRPr lang="zh-CN" altLang="en-US" sz="2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" name="圆角矩形标注 49"/>
          <p:cNvSpPr/>
          <p:nvPr>
            <p:custDataLst>
              <p:tags r:id="rId11"/>
            </p:custDataLst>
          </p:nvPr>
        </p:nvSpPr>
        <p:spPr>
          <a:xfrm>
            <a:off x="6240721" y="1586470"/>
            <a:ext cx="1897159" cy="459387"/>
          </a:xfrm>
          <a:prstGeom prst="wedgeRoundRectCallout">
            <a:avLst>
              <a:gd name="adj1" fmla="val -112178"/>
              <a:gd name="adj2" fmla="val 58615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45" tIns="25722" rIns="51445" bIns="25722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我们要修约</a:t>
            </a:r>
            <a:endParaRPr lang="zh-CN" altLang="en-US" sz="2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2" name="圆角矩形标注 51"/>
          <p:cNvSpPr/>
          <p:nvPr>
            <p:custDataLst>
              <p:tags r:id="rId12"/>
            </p:custDataLst>
          </p:nvPr>
        </p:nvSpPr>
        <p:spPr>
          <a:xfrm>
            <a:off x="4550038" y="4534298"/>
            <a:ext cx="3571155" cy="459387"/>
          </a:xfrm>
          <a:prstGeom prst="wedgeRoundRectCallout">
            <a:avLst>
              <a:gd name="adj1" fmla="val -72369"/>
              <a:gd name="adj2" fmla="val -267967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45" tIns="25722" rIns="51445" bIns="25722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只能在炮口上才有外交</a:t>
            </a:r>
            <a:endParaRPr lang="zh-CN" altLang="en-US" sz="2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4" name="图片 53" descr="t019eb7b863e00e3ba4.jp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80" t="26328" r="6615" b="10547"/>
          <a:stretch>
            <a:fillRect/>
          </a:stretch>
        </p:blipFill>
        <p:spPr bwMode="auto">
          <a:xfrm flipH="1">
            <a:off x="3464246" y="3163379"/>
            <a:ext cx="345341" cy="1634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图片 54" descr="mp36477059_1445237291875_5.jp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26" t="10378" r="20000"/>
          <a:stretch>
            <a:fillRect/>
          </a:stretch>
        </p:blipFill>
        <p:spPr bwMode="auto">
          <a:xfrm>
            <a:off x="3497589" y="1203855"/>
            <a:ext cx="623996" cy="90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" name="圆角矩形标注 55"/>
          <p:cNvSpPr/>
          <p:nvPr>
            <p:custDataLst>
              <p:tags r:id="rId17"/>
            </p:custDataLst>
          </p:nvPr>
        </p:nvSpPr>
        <p:spPr>
          <a:xfrm>
            <a:off x="4788856" y="915849"/>
            <a:ext cx="2506528" cy="459387"/>
          </a:xfrm>
          <a:prstGeom prst="wedgeRoundRectCallout">
            <a:avLst>
              <a:gd name="adj1" fmla="val -83916"/>
              <a:gd name="adj2" fmla="val 46763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45" tIns="25722" rIns="51445" bIns="25722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必须教训中国人</a:t>
            </a:r>
            <a:endParaRPr lang="zh-CN" altLang="en-US" sz="26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xit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" presetClass="exit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>
            <p:custDataLst>
              <p:tags r:id="rId3"/>
            </p:custDataLst>
          </p:nvPr>
        </p:nvGrpSpPr>
        <p:grpSpPr>
          <a:xfrm>
            <a:off x="1278953" y="418039"/>
            <a:ext cx="1549273" cy="413989"/>
            <a:chOff x="284" y="878"/>
            <a:chExt cx="3254" cy="869"/>
          </a:xfrm>
        </p:grpSpPr>
        <p:pic>
          <p:nvPicPr>
            <p:cNvPr id="8220" name="图片 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5" y="878"/>
              <a:ext cx="3133" cy="84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221" name="文本框 2"/>
            <p:cNvSpPr txBox="1"/>
            <p:nvPr>
              <p:custDataLst>
                <p:tags r:id="rId6"/>
              </p:custDataLst>
            </p:nvPr>
          </p:nvSpPr>
          <p:spPr>
            <a:xfrm>
              <a:off x="284" y="878"/>
              <a:ext cx="2700" cy="86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100" b="1">
                  <a:solidFill>
                    <a:srgbClr val="0070C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新课讲授</a:t>
              </a:r>
              <a:endParaRPr lang="zh-CN" altLang="en-US" sz="21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8195" name="矩形 7197"/>
          <p:cNvSpPr/>
          <p:nvPr>
            <p:custDataLst>
              <p:tags r:id="rId7"/>
            </p:custDataLst>
          </p:nvPr>
        </p:nvSpPr>
        <p:spPr>
          <a:xfrm>
            <a:off x="1178923" y="837269"/>
            <a:ext cx="4149811" cy="506886"/>
          </a:xfrm>
          <a:prstGeom prst="rect">
            <a:avLst/>
          </a:prstGeom>
          <a:noFill/>
          <a:ln w="9525">
            <a:noFill/>
          </a:ln>
        </p:spPr>
        <p:txBody>
          <a:bodyPr wrap="none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一</a:t>
            </a:r>
            <a:r>
              <a:rPr lang="en-US" altLang="zh-CN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.</a:t>
            </a:r>
            <a:r>
              <a:rPr lang="zh-CN" altLang="en-US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英法再次发动侵华战争</a:t>
            </a:r>
            <a:endParaRPr lang="zh-CN" altLang="en-US" sz="27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5125" name="矩形 7174"/>
          <p:cNvSpPr/>
          <p:nvPr>
            <p:custDataLst>
              <p:tags r:id="rId8"/>
            </p:custDataLst>
          </p:nvPr>
        </p:nvSpPr>
        <p:spPr>
          <a:xfrm>
            <a:off x="1201550" y="1472068"/>
            <a:ext cx="1034833" cy="381753"/>
          </a:xfrm>
          <a:prstGeom prst="rect">
            <a:avLst/>
          </a:prstGeom>
          <a:noFill/>
          <a:ln w="38100" cap="flat" cmpd="sng">
            <a:solidFill>
              <a:srgbClr val="00CC00"/>
            </a:solidFill>
            <a:prstDash val="solid"/>
            <a:bevel/>
            <a:headEnd type="none" w="med" len="med"/>
            <a:tailEnd type="none" w="med" len="med"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1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100" b="1">
                <a:latin typeface="黑体" panose="02010609060101010101" pitchFamily="49" charset="-122"/>
                <a:ea typeface="黑体" panose="02010609060101010101" pitchFamily="49" charset="-122"/>
              </a:rPr>
              <a:t>目的：</a:t>
            </a:r>
            <a:endParaRPr lang="zh-CN" altLang="en-US" sz="21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126" name="矩形 7178"/>
          <p:cNvSpPr/>
          <p:nvPr>
            <p:custDataLst>
              <p:tags r:id="rId9"/>
            </p:custDataLst>
          </p:nvPr>
        </p:nvSpPr>
        <p:spPr>
          <a:xfrm>
            <a:off x="2355465" y="1313666"/>
            <a:ext cx="5567139" cy="737463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西方列强不满足既得利益，企图进一步</a:t>
            </a:r>
            <a:r>
              <a:rPr lang="zh-CN" altLang="en-US" sz="2100" b="1">
                <a:solidFill>
                  <a:srgbClr val="FF0000"/>
                </a:solidFill>
                <a:latin typeface="楷体_GB2312" panose="02010609030101010101" pitchFamily="1" charset="-122"/>
                <a:ea typeface="楷体_GB2312" panose="02010609030101010101" pitchFamily="1" charset="-122"/>
              </a:rPr>
              <a:t>打开中国市场</a:t>
            </a: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，扩大侵略权益。</a:t>
            </a:r>
            <a:endParaRPr lang="zh-CN" altLang="en-US" sz="2100" b="1">
              <a:latin typeface="楷体_GB2312" panose="02010609030101010101" pitchFamily="1" charset="-122"/>
              <a:ea typeface="楷体_GB2312" panose="02010609030101010101" pitchFamily="1" charset="-122"/>
            </a:endParaRPr>
          </a:p>
        </p:txBody>
      </p:sp>
      <p:sp>
        <p:nvSpPr>
          <p:cNvPr id="8198" name="Text Box 4"/>
          <p:cNvSpPr txBox="1"/>
          <p:nvPr>
            <p:custDataLst>
              <p:tags r:id="rId10"/>
            </p:custDataLst>
          </p:nvPr>
        </p:nvSpPr>
        <p:spPr>
          <a:xfrm>
            <a:off x="3341475" y="3428869"/>
            <a:ext cx="138137" cy="307795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1400">
              <a:latin typeface="Arial" pitchFamily="34" charset="0"/>
            </a:endParaRPr>
          </a:p>
        </p:txBody>
      </p:sp>
      <p:sp>
        <p:nvSpPr>
          <p:cNvPr id="8199" name="Oval 5"/>
          <p:cNvSpPr/>
          <p:nvPr>
            <p:custDataLst>
              <p:tags r:id="rId11"/>
            </p:custDataLst>
          </p:nvPr>
        </p:nvSpPr>
        <p:spPr>
          <a:xfrm>
            <a:off x="1548082" y="2356975"/>
            <a:ext cx="1188450" cy="756280"/>
          </a:xfrm>
          <a:prstGeom prst="ellipse">
            <a:avLst/>
          </a:prstGeom>
          <a:gradFill rotWithShape="1">
            <a:gsLst>
              <a:gs pos="0">
                <a:srgbClr val="FFFF99">
                  <a:alpha val="1999"/>
                </a:srgbClr>
              </a:gs>
              <a:gs pos="100000">
                <a:srgbClr val="660066">
                  <a:alpha val="45998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latin typeface="Arial" pitchFamily="34" charset="0"/>
              </a:rPr>
              <a:t>英法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8200" name="Oval 6"/>
          <p:cNvSpPr/>
          <p:nvPr>
            <p:custDataLst>
              <p:tags r:id="rId12"/>
            </p:custDataLst>
          </p:nvPr>
        </p:nvSpPr>
        <p:spPr>
          <a:xfrm>
            <a:off x="6517423" y="2356974"/>
            <a:ext cx="1188450" cy="719360"/>
          </a:xfrm>
          <a:prstGeom prst="ellipse">
            <a:avLst/>
          </a:prstGeom>
          <a:gradFill rotWithShape="0">
            <a:gsLst>
              <a:gs pos="0">
                <a:srgbClr val="FFFF66">
                  <a:alpha val="26999"/>
                </a:srgbClr>
              </a:gs>
              <a:gs pos="100000">
                <a:srgbClr val="FF0000">
                  <a:alpha val="59998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latin typeface="Arial" pitchFamily="34" charset="0"/>
              </a:rPr>
              <a:t>中国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6159" name="AutoShape 18"/>
          <p:cNvSpPr/>
          <p:nvPr>
            <p:custDataLst>
              <p:tags r:id="rId13"/>
            </p:custDataLst>
          </p:nvPr>
        </p:nvSpPr>
        <p:spPr>
          <a:xfrm>
            <a:off x="3763028" y="3418149"/>
            <a:ext cx="2106582" cy="918255"/>
          </a:xfrm>
          <a:prstGeom prst="irregularSeal1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Arial" pitchFamily="34" charset="0"/>
              </a:rPr>
              <a:t>战争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6160" name="AutoShape 19"/>
          <p:cNvSpPr/>
          <p:nvPr>
            <p:custDataLst>
              <p:tags r:id="rId14"/>
            </p:custDataLst>
          </p:nvPr>
        </p:nvSpPr>
        <p:spPr>
          <a:xfrm rot="3201455">
            <a:off x="6225662" y="2918031"/>
            <a:ext cx="107189" cy="1469486"/>
          </a:xfrm>
          <a:prstGeom prst="downArrow">
            <a:avLst>
              <a:gd name="adj1" fmla="val 50000"/>
              <a:gd name="adj2" fmla="val 342523"/>
            </a:avLst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400">
              <a:latin typeface="Arial" pitchFamily="34" charset="0"/>
            </a:endParaRPr>
          </a:p>
        </p:txBody>
      </p:sp>
      <p:sp>
        <p:nvSpPr>
          <p:cNvPr id="6161" name="AutoShape 21"/>
          <p:cNvSpPr/>
          <p:nvPr>
            <p:custDataLst>
              <p:tags r:id="rId15"/>
            </p:custDataLst>
          </p:nvPr>
        </p:nvSpPr>
        <p:spPr>
          <a:xfrm rot="-3714613" flipH="1">
            <a:off x="3121165" y="2827522"/>
            <a:ext cx="88133" cy="1551654"/>
          </a:xfrm>
          <a:prstGeom prst="downArrow">
            <a:avLst>
              <a:gd name="adj1" fmla="val 50000"/>
              <a:gd name="adj2" fmla="val 439876"/>
            </a:avLst>
          </a:prstGeom>
          <a:solidFill>
            <a:srgbClr val="660066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400">
              <a:latin typeface="Arial" pitchFamily="34" charset="0"/>
            </a:endParaRPr>
          </a:p>
        </p:txBody>
      </p:sp>
      <p:grpSp>
        <p:nvGrpSpPr>
          <p:cNvPr id="3" name="Group 22"/>
          <p:cNvGrpSpPr/>
          <p:nvPr>
            <p:custDataLst>
              <p:tags r:id="rId16"/>
            </p:custDataLst>
          </p:nvPr>
        </p:nvGrpSpPr>
        <p:grpSpPr>
          <a:xfrm>
            <a:off x="2250672" y="3113255"/>
            <a:ext cx="1538555" cy="918255"/>
            <a:chExt cx="1043" cy="771"/>
          </a:xfrm>
        </p:grpSpPr>
        <p:sp>
          <p:nvSpPr>
            <p:cNvPr id="8218" name="Rectangle 23"/>
            <p:cNvSpPr/>
            <p:nvPr>
              <p:custDataLst>
                <p:tags r:id="rId17"/>
              </p:custDataLst>
            </p:nvPr>
          </p:nvSpPr>
          <p:spPr>
            <a:xfrm rot="1682407">
              <a:off x="226" y="0"/>
              <a:ext cx="817" cy="4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b="1">
                  <a:latin typeface="Arial" pitchFamily="34" charset="0"/>
                </a:rPr>
                <a:t>亚罗号事件</a:t>
              </a:r>
              <a:endParaRPr lang="zh-CN" altLang="en-US" b="1">
                <a:latin typeface="Arial" pitchFamily="34" charset="0"/>
              </a:endParaRPr>
            </a:p>
          </p:txBody>
        </p:sp>
        <p:sp>
          <p:nvSpPr>
            <p:cNvPr id="8219" name="Rectangle 24"/>
            <p:cNvSpPr/>
            <p:nvPr>
              <p:custDataLst>
                <p:tags r:id="rId18"/>
              </p:custDataLst>
            </p:nvPr>
          </p:nvSpPr>
          <p:spPr>
            <a:xfrm rot="1623519">
              <a:off x="0" y="181"/>
              <a:ext cx="907" cy="5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b="1">
                  <a:latin typeface="Arial" pitchFamily="34" charset="0"/>
                </a:rPr>
                <a:t>马神甫事件</a:t>
              </a:r>
              <a:endParaRPr lang="zh-CN" altLang="en-US" b="1">
                <a:latin typeface="Arial" pitchFamily="34" charset="0"/>
              </a:endParaRPr>
            </a:p>
          </p:txBody>
        </p:sp>
      </p:grpSp>
      <p:sp>
        <p:nvSpPr>
          <p:cNvPr id="6165" name="AutoShape 27"/>
          <p:cNvSpPr/>
          <p:nvPr>
            <p:custDataLst>
              <p:tags r:id="rId19"/>
            </p:custDataLst>
          </p:nvPr>
        </p:nvSpPr>
        <p:spPr>
          <a:xfrm flipV="1">
            <a:off x="5220607" y="2680925"/>
            <a:ext cx="1188450" cy="108380"/>
          </a:xfrm>
          <a:prstGeom prst="leftArrow">
            <a:avLst>
              <a:gd name="adj1" fmla="val 50000"/>
              <a:gd name="adj2" fmla="val 273973"/>
            </a:avLst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400">
              <a:latin typeface="Arial" pitchFamily="34" charset="0"/>
            </a:endParaRPr>
          </a:p>
        </p:txBody>
      </p:sp>
      <p:sp>
        <p:nvSpPr>
          <p:cNvPr id="6166" name="Text Box 28"/>
          <p:cNvSpPr txBox="1"/>
          <p:nvPr>
            <p:custDataLst>
              <p:tags r:id="rId20"/>
            </p:custDataLst>
          </p:nvPr>
        </p:nvSpPr>
        <p:spPr>
          <a:xfrm>
            <a:off x="5652878" y="2356975"/>
            <a:ext cx="1086039" cy="322044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500" b="1">
                <a:latin typeface="Arial" pitchFamily="34" charset="0"/>
              </a:rPr>
              <a:t>拒绝</a:t>
            </a:r>
            <a:endParaRPr lang="zh-CN" altLang="en-US" sz="1500" b="1">
              <a:latin typeface="Arial" pitchFamily="34" charset="0"/>
            </a:endParaRPr>
          </a:p>
        </p:txBody>
      </p:sp>
      <p:sp>
        <p:nvSpPr>
          <p:cNvPr id="6167" name="AutoShape 30"/>
          <p:cNvSpPr/>
          <p:nvPr>
            <p:custDataLst>
              <p:tags r:id="rId21"/>
            </p:custDataLst>
          </p:nvPr>
        </p:nvSpPr>
        <p:spPr>
          <a:xfrm>
            <a:off x="2844899" y="2680924"/>
            <a:ext cx="1152725" cy="107189"/>
          </a:xfrm>
          <a:prstGeom prst="rightArrow">
            <a:avLst>
              <a:gd name="adj1" fmla="val 50000"/>
              <a:gd name="adj2" fmla="val 268689"/>
            </a:avLst>
          </a:prstGeom>
          <a:solidFill>
            <a:srgbClr val="660066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400">
              <a:latin typeface="Arial" pitchFamily="34" charset="0"/>
            </a:endParaRPr>
          </a:p>
        </p:txBody>
      </p:sp>
      <p:sp>
        <p:nvSpPr>
          <p:cNvPr id="6168" name="Text Box 31"/>
          <p:cNvSpPr txBox="1"/>
          <p:nvPr>
            <p:custDataLst>
              <p:tags r:id="rId22"/>
            </p:custDataLst>
          </p:nvPr>
        </p:nvSpPr>
        <p:spPr>
          <a:xfrm>
            <a:off x="3060437" y="2356975"/>
            <a:ext cx="971719" cy="322044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500" b="1">
                <a:latin typeface="Arial" pitchFamily="34" charset="0"/>
              </a:rPr>
              <a:t>提出</a:t>
            </a:r>
            <a:endParaRPr lang="zh-CN" altLang="en-US" sz="1500" b="1">
              <a:latin typeface="Arial" pitchFamily="34" charset="0"/>
            </a:endParaRPr>
          </a:p>
        </p:txBody>
      </p:sp>
      <p:sp>
        <p:nvSpPr>
          <p:cNvPr id="6171" name="AutoShape 35"/>
          <p:cNvSpPr/>
          <p:nvPr>
            <p:custDataLst>
              <p:tags r:id="rId23"/>
            </p:custDataLst>
          </p:nvPr>
        </p:nvSpPr>
        <p:spPr>
          <a:xfrm>
            <a:off x="1259851" y="3862389"/>
            <a:ext cx="1226606" cy="457341"/>
          </a:xfrm>
          <a:prstGeom prst="callout1">
            <a:avLst>
              <a:gd name="adj1" fmla="val 16616"/>
              <a:gd name="adj2" fmla="val 104921"/>
              <a:gd name="adj3" fmla="val -34375"/>
              <a:gd name="adj4" fmla="val 128000"/>
            </a:avLst>
          </a:prstGeom>
          <a:solidFill>
            <a:schemeClr val="bg1"/>
          </a:solidFill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58" tIns="45729" rIns="91458" bIns="45729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rgbClr val="FF0000"/>
                </a:solidFill>
                <a:latin typeface="文鼎中特广告体" charset="-122"/>
                <a:ea typeface="文鼎中特广告体" charset="-122"/>
              </a:rPr>
              <a:t>借口</a:t>
            </a:r>
            <a:endParaRPr lang="zh-CN" altLang="en-US" sz="3000" b="1">
              <a:solidFill>
                <a:srgbClr val="FF0000"/>
              </a:solidFill>
              <a:latin typeface="文鼎中特广告体" charset="-122"/>
              <a:ea typeface="文鼎中特广告体" charset="-122"/>
            </a:endParaRPr>
          </a:p>
        </p:txBody>
      </p:sp>
      <p:sp>
        <p:nvSpPr>
          <p:cNvPr id="6172" name="Text Box 36">
            <a:hlinkClick r:id="rId25" action="ppaction://hlinksldjump?num=3"/>
          </p:cNvPr>
          <p:cNvSpPr txBox="1"/>
          <p:nvPr>
            <p:custDataLst>
              <p:tags r:id="rId24"/>
            </p:custDataLst>
          </p:nvPr>
        </p:nvSpPr>
        <p:spPr>
          <a:xfrm>
            <a:off x="2898484" y="2788114"/>
            <a:ext cx="1371838" cy="322044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500" b="1">
                <a:solidFill>
                  <a:srgbClr val="0000FF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扩大权益</a:t>
            </a:r>
            <a:endParaRPr lang="zh-CN" altLang="en-US" sz="1500" b="1">
              <a:solidFill>
                <a:srgbClr val="0000FF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6173" name="Text Box 37"/>
          <p:cNvSpPr txBox="1"/>
          <p:nvPr>
            <p:custDataLst>
              <p:tags r:id="rId26"/>
            </p:custDataLst>
          </p:nvPr>
        </p:nvSpPr>
        <p:spPr>
          <a:xfrm>
            <a:off x="5275385" y="2788114"/>
            <a:ext cx="2110154" cy="322044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500" b="1">
                <a:solidFill>
                  <a:srgbClr val="0000FF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担心危及统治</a:t>
            </a:r>
            <a:endParaRPr lang="zh-CN" altLang="en-US" sz="1500" b="1">
              <a:solidFill>
                <a:srgbClr val="0000FF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6174" name="Text Box 39"/>
          <p:cNvSpPr txBox="1"/>
          <p:nvPr>
            <p:custDataLst>
              <p:tags r:id="rId27"/>
            </p:custDataLst>
          </p:nvPr>
        </p:nvSpPr>
        <p:spPr>
          <a:xfrm>
            <a:off x="3546297" y="4313776"/>
            <a:ext cx="2417389" cy="460517"/>
          </a:xfrm>
          <a:prstGeom prst="rect">
            <a:avLst/>
          </a:prstGeom>
          <a:solidFill>
            <a:srgbClr val="CC99FF">
              <a:alpha val="41960"/>
            </a:srgbClr>
          </a:solidFill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FF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迫使清政府屈服</a:t>
            </a:r>
            <a:endParaRPr lang="zh-CN" altLang="en-US" sz="2400" b="1">
              <a:solidFill>
                <a:srgbClr val="0000FF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grpSp>
        <p:nvGrpSpPr>
          <p:cNvPr id="4" name="Group 46"/>
          <p:cNvGrpSpPr/>
          <p:nvPr>
            <p:custDataLst>
              <p:tags r:id="rId28"/>
            </p:custDataLst>
          </p:nvPr>
        </p:nvGrpSpPr>
        <p:grpSpPr>
          <a:xfrm>
            <a:off x="4086935" y="2302189"/>
            <a:ext cx="1080085" cy="992096"/>
            <a:chExt cx="907" cy="833"/>
          </a:xfrm>
        </p:grpSpPr>
        <p:sp>
          <p:nvSpPr>
            <p:cNvPr id="8216" name="AutoShape 41"/>
            <p:cNvSpPr/>
            <p:nvPr>
              <p:custDataLst>
                <p:tags r:id="rId29"/>
              </p:custDataLst>
            </p:nvPr>
          </p:nvSpPr>
          <p:spPr>
            <a:xfrm>
              <a:off x="0" y="0"/>
              <a:ext cx="907" cy="635"/>
            </a:xfrm>
            <a:prstGeom prst="horizontalScroll">
              <a:avLst>
                <a:gd name="adj" fmla="val 12500"/>
              </a:avLst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1400">
                <a:latin typeface="Arial" pitchFamily="34" charset="0"/>
              </a:endParaRPr>
            </a:p>
          </p:txBody>
        </p:sp>
        <p:sp>
          <p:nvSpPr>
            <p:cNvPr id="8217" name="Text Box 42"/>
            <p:cNvSpPr txBox="1"/>
            <p:nvPr>
              <p:custDataLst>
                <p:tags r:id="rId30"/>
              </p:custDataLst>
            </p:nvPr>
          </p:nvSpPr>
          <p:spPr>
            <a:xfrm>
              <a:off x="136" y="136"/>
              <a:ext cx="635" cy="69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latin typeface="Arial" pitchFamily="34" charset="0"/>
                </a:rPr>
                <a:t>修约</a:t>
              </a:r>
              <a:endParaRPr lang="zh-CN" altLang="en-US" sz="2400" b="1">
                <a:latin typeface="Arial" pitchFamily="34" charset="0"/>
              </a:endParaRPr>
            </a:p>
          </p:txBody>
        </p:sp>
      </p:grpSp>
      <p:sp>
        <p:nvSpPr>
          <p:cNvPr id="6178" name="AutoShape 47"/>
          <p:cNvSpPr/>
          <p:nvPr>
            <p:custDataLst>
              <p:tags r:id="rId31"/>
            </p:custDataLst>
          </p:nvPr>
        </p:nvSpPr>
        <p:spPr>
          <a:xfrm>
            <a:off x="3920219" y="2012777"/>
            <a:ext cx="1457578" cy="1295800"/>
          </a:xfrm>
          <a:prstGeom prst="star16">
            <a:avLst>
              <a:gd name="adj" fmla="val 37500"/>
            </a:avLst>
          </a:prstGeom>
          <a:solidFill>
            <a:srgbClr val="FFFF66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91458" tIns="45729" rIns="91458" bIns="4572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400">
              <a:latin typeface="Arial" pitchFamily="34" charset="0"/>
            </a:endParaRPr>
          </a:p>
        </p:txBody>
      </p:sp>
      <p:sp>
        <p:nvSpPr>
          <p:cNvPr id="6179" name="Text Box 48"/>
          <p:cNvSpPr txBox="1"/>
          <p:nvPr>
            <p:custDataLst>
              <p:tags r:id="rId32"/>
            </p:custDataLst>
          </p:nvPr>
        </p:nvSpPr>
        <p:spPr>
          <a:xfrm>
            <a:off x="4140522" y="2356975"/>
            <a:ext cx="1080085" cy="553256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 b="1">
                <a:latin typeface="Arial" pitchFamily="34" charset="0"/>
                <a:ea typeface="黑体" panose="02010609060101010101" pitchFamily="49" charset="-122"/>
              </a:rPr>
              <a:t>矛盾</a:t>
            </a:r>
            <a:endParaRPr lang="zh-CN" altLang="en-US" sz="3000" b="1"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6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6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  <p:cond evt="onBegin" delay="0">
                          <p:tn val="66"/>
                        </p:cond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/>
      <p:bldP spid="6159" grpId="0"/>
      <p:bldP spid="6160" grpId="0"/>
      <p:bldP spid="6161" grpId="0"/>
      <p:bldP spid="6165" grpId="0"/>
      <p:bldP spid="6166" grpId="0"/>
      <p:bldP spid="6167" grpId="0"/>
      <p:bldP spid="6168" grpId="0"/>
      <p:bldP spid="6171" grpId="0"/>
      <p:bldP spid="6172" grpId="0"/>
      <p:bldP spid="6173" grpId="0"/>
      <p:bldP spid="6174" grpId="0"/>
      <p:bldP spid="6178" grpId="0"/>
      <p:bldP spid="61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5" name="矩形 7174"/>
          <p:cNvSpPr/>
          <p:nvPr>
            <p:custDataLst>
              <p:tags r:id="rId3"/>
            </p:custDataLst>
          </p:nvPr>
        </p:nvSpPr>
        <p:spPr>
          <a:xfrm>
            <a:off x="1201550" y="423994"/>
            <a:ext cx="1034833" cy="381753"/>
          </a:xfrm>
          <a:prstGeom prst="rect">
            <a:avLst/>
          </a:prstGeom>
          <a:noFill/>
          <a:ln w="38100" cap="flat" cmpd="sng">
            <a:solidFill>
              <a:srgbClr val="00CC00"/>
            </a:solidFill>
            <a:prstDash val="solid"/>
            <a:bevel/>
            <a:headEnd type="none" w="med" len="med"/>
            <a:tailEnd type="none" w="med" len="med"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1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100" b="1">
                <a:latin typeface="黑体" panose="02010609060101010101" pitchFamily="49" charset="-122"/>
                <a:ea typeface="黑体" panose="02010609060101010101" pitchFamily="49" charset="-122"/>
              </a:rPr>
              <a:t>时间：</a:t>
            </a:r>
            <a:endParaRPr lang="zh-CN" altLang="en-US" sz="21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46" name="矩形 9225"/>
          <p:cNvSpPr/>
          <p:nvPr>
            <p:custDataLst>
              <p:tags r:id="rId4"/>
            </p:custDataLst>
          </p:nvPr>
        </p:nvSpPr>
        <p:spPr>
          <a:xfrm>
            <a:off x="2532900" y="429949"/>
            <a:ext cx="2347154" cy="383200"/>
          </a:xfrm>
          <a:prstGeom prst="rect">
            <a:avLst/>
          </a:prstGeom>
          <a:noFill/>
          <a:ln w="9525">
            <a:noFill/>
          </a:ln>
        </p:spPr>
        <p:txBody>
          <a:bodyPr wrap="none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1856</a:t>
            </a: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年</a:t>
            </a:r>
            <a:r>
              <a:rPr lang="en-US" altLang="zh-CN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—1860</a:t>
            </a: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年</a:t>
            </a:r>
            <a:endParaRPr lang="zh-CN" altLang="en-US" sz="2100" b="1">
              <a:latin typeface="楷体_GB2312" panose="02010609030101010101" pitchFamily="1" charset="-122"/>
              <a:ea typeface="楷体_GB2312" panose="02010609030101010101" pitchFamily="1" charset="-122"/>
            </a:endParaRPr>
          </a:p>
        </p:txBody>
      </p:sp>
      <p:sp>
        <p:nvSpPr>
          <p:cNvPr id="6147" name="矩形 3"/>
          <p:cNvSpPr/>
          <p:nvPr>
            <p:custDataLst>
              <p:tags r:id="rId5"/>
            </p:custDataLst>
          </p:nvPr>
        </p:nvSpPr>
        <p:spPr>
          <a:xfrm>
            <a:off x="1197977" y="1487551"/>
            <a:ext cx="1034834" cy="381753"/>
          </a:xfrm>
          <a:prstGeom prst="rect">
            <a:avLst/>
          </a:prstGeom>
          <a:noFill/>
          <a:ln w="38100" cap="flat" cmpd="sng">
            <a:solidFill>
              <a:srgbClr val="00CC00"/>
            </a:solidFill>
            <a:prstDash val="solid"/>
            <a:bevel/>
            <a:headEnd type="none" w="med" len="med"/>
            <a:tailEnd type="none" w="med" len="med"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1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100" b="1">
                <a:latin typeface="黑体" panose="02010609060101010101" pitchFamily="49" charset="-122"/>
                <a:ea typeface="黑体" panose="02010609060101010101" pitchFamily="49" charset="-122"/>
              </a:rPr>
              <a:t>经过：</a:t>
            </a:r>
            <a:endParaRPr lang="zh-CN" altLang="en-US" sz="21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2468" name="文本框 62467"/>
          <p:cNvSpPr txBox="1"/>
          <p:nvPr>
            <p:custDataLst>
              <p:tags r:id="rId6"/>
            </p:custDataLst>
          </p:nvPr>
        </p:nvSpPr>
        <p:spPr>
          <a:xfrm>
            <a:off x="1362312" y="1941318"/>
            <a:ext cx="6336416" cy="32268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100" b="1">
                <a:solidFill>
                  <a:srgbClr val="663300"/>
                </a:solidFill>
                <a:latin typeface="文鼎中楷简" charset="0"/>
              </a:rPr>
              <a:t>爆发标志：</a:t>
            </a:r>
            <a:r>
              <a:rPr lang="en-US" altLang="zh-CN" sz="2100" b="1">
                <a:latin typeface="文鼎中楷简" charset="0"/>
              </a:rPr>
              <a:t>1856</a:t>
            </a:r>
            <a:r>
              <a:rPr lang="zh-CN" altLang="en-US" sz="2100" b="1">
                <a:latin typeface="文鼎中楷简" charset="0"/>
              </a:rPr>
              <a:t>年</a:t>
            </a:r>
            <a:r>
              <a:rPr lang="en-US" altLang="zh-CN" sz="2100" b="1">
                <a:latin typeface="文鼎中楷简" charset="0"/>
              </a:rPr>
              <a:t>10</a:t>
            </a:r>
            <a:r>
              <a:rPr lang="zh-CN" altLang="en-US" sz="2100" b="1">
                <a:latin typeface="文鼎中楷简" charset="0"/>
              </a:rPr>
              <a:t>月，英军炮轰广州，挑起战争。</a:t>
            </a:r>
            <a:r>
              <a:rPr lang="zh-CN" altLang="en-US" b="1">
                <a:latin typeface="华文彩云" panose="02010800040101010101" pitchFamily="2" charset="-122"/>
                <a:ea typeface="华文彩云" panose="02010800040101010101" pitchFamily="2" charset="-122"/>
              </a:rPr>
              <a:t> </a:t>
            </a:r>
            <a:endParaRPr lang="zh-CN" altLang="en-US" b="1">
              <a:latin typeface="华文彩云" panose="02010800040101010101" pitchFamily="2" charset="-122"/>
              <a:ea typeface="华文彩云" panose="02010800040101010101" pitchFamily="2" charset="-122"/>
            </a:endParaRPr>
          </a:p>
        </p:txBody>
      </p:sp>
      <p:sp>
        <p:nvSpPr>
          <p:cNvPr id="62469" name="文本框 62468"/>
          <p:cNvSpPr txBox="1"/>
          <p:nvPr>
            <p:custDataLst>
              <p:tags r:id="rId7"/>
            </p:custDataLst>
          </p:nvPr>
        </p:nvSpPr>
        <p:spPr>
          <a:xfrm>
            <a:off x="1352785" y="2310527"/>
            <a:ext cx="6348324" cy="645994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100" b="1">
                <a:solidFill>
                  <a:srgbClr val="CC0000"/>
                </a:solidFill>
                <a:latin typeface="创艺简仿宋" charset="0"/>
              </a:rPr>
              <a:t> </a:t>
            </a:r>
            <a:r>
              <a:rPr lang="zh-CN" altLang="en-US" sz="2100" b="1">
                <a:latin typeface="文鼎中楷简" charset="0"/>
              </a:rPr>
              <a:t>1856年10月～1858年6月，攻陷广州，逼近天津，威胁北京。1858年，清政府被迫签订《天津条约》。</a:t>
            </a:r>
            <a:endParaRPr lang="zh-CN" altLang="en-US" sz="2100" b="1">
              <a:latin typeface="文鼎中楷简" charset="0"/>
            </a:endParaRPr>
          </a:p>
        </p:txBody>
      </p:sp>
      <p:sp>
        <p:nvSpPr>
          <p:cNvPr id="6150" name="矩形 4"/>
          <p:cNvSpPr/>
          <p:nvPr>
            <p:custDataLst>
              <p:tags r:id="rId8"/>
            </p:custDataLst>
          </p:nvPr>
        </p:nvSpPr>
        <p:spPr>
          <a:xfrm>
            <a:off x="1194405" y="980188"/>
            <a:ext cx="1301579" cy="381753"/>
          </a:xfrm>
          <a:prstGeom prst="rect">
            <a:avLst/>
          </a:prstGeom>
          <a:noFill/>
          <a:ln w="38100" cap="flat" cmpd="sng">
            <a:solidFill>
              <a:srgbClr val="00CC00"/>
            </a:solidFill>
            <a:prstDash val="solid"/>
            <a:bevel/>
            <a:headEnd type="none" w="med" len="med"/>
            <a:tailEnd type="none" w="med" len="med"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zh-CN" sz="21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100" b="1">
                <a:latin typeface="黑体" panose="02010609060101010101" pitchFamily="49" charset="-122"/>
                <a:ea typeface="黑体" panose="02010609060101010101" pitchFamily="49" charset="-122"/>
              </a:rPr>
              <a:t>侵略者：</a:t>
            </a:r>
            <a:endParaRPr lang="zh-CN" altLang="en-US" sz="21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1" name="矩形 9224"/>
          <p:cNvSpPr/>
          <p:nvPr>
            <p:custDataLst>
              <p:tags r:id="rId9"/>
            </p:custDataLst>
          </p:nvPr>
        </p:nvSpPr>
        <p:spPr>
          <a:xfrm>
            <a:off x="2760348" y="949222"/>
            <a:ext cx="4401314" cy="414148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0000FF"/>
                </a:solidFill>
                <a:latin typeface="楷体_GB2312" panose="02010609030101010101" pitchFamily="1" charset="-122"/>
                <a:ea typeface="楷体_GB2312" panose="02010609030101010101" pitchFamily="1" charset="-122"/>
              </a:rPr>
              <a:t>主犯</a:t>
            </a:r>
            <a:r>
              <a:rPr lang="en-US" altLang="zh-CN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—</a:t>
            </a: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英法联军 </a:t>
            </a:r>
            <a:r>
              <a:rPr lang="zh-CN" altLang="en-US" sz="2100" b="1">
                <a:solidFill>
                  <a:srgbClr val="0000FF"/>
                </a:solidFill>
                <a:latin typeface="楷体_GB2312" panose="02010609030101010101" pitchFamily="1" charset="-122"/>
                <a:ea typeface="楷体_GB2312" panose="02010609030101010101" pitchFamily="1" charset="-122"/>
              </a:rPr>
              <a:t>从犯</a:t>
            </a:r>
            <a:r>
              <a:rPr lang="en-US" altLang="zh-CN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—</a:t>
            </a:r>
            <a:r>
              <a:rPr lang="zh-CN" altLang="en-US" sz="2100" b="1">
                <a:latin typeface="楷体_GB2312" panose="02010609030101010101" pitchFamily="1" charset="-122"/>
                <a:ea typeface="楷体_GB2312" panose="02010609030101010101" pitchFamily="1" charset="-122"/>
              </a:rPr>
              <a:t>俄国、美国</a:t>
            </a:r>
            <a:endParaRPr lang="zh-CN" altLang="en-US" sz="2100" b="1">
              <a:latin typeface="楷体_GB2312" panose="02010609030101010101" pitchFamily="1" charset="-122"/>
              <a:ea typeface="楷体_GB2312" panose="02010609030101010101" pitchFamily="1" charset="-122"/>
            </a:endParaRPr>
          </a:p>
        </p:txBody>
      </p:sp>
      <p:graphicFrame>
        <p:nvGraphicFramePr>
          <p:cNvPr id="9225" name="表格 9224"/>
          <p:cNvGraphicFramePr>
            <a:graphicFrameLocks noGrp="1"/>
          </p:cNvGraphicFramePr>
          <p:nvPr>
            <p:custDataLst>
              <p:tags r:id="rId10"/>
            </p:custDataLst>
          </p:nvPr>
        </p:nvGraphicFramePr>
        <p:xfrm>
          <a:off x="1302770" y="3175186"/>
          <a:ext cx="6606417" cy="1349156"/>
        </p:xfrm>
        <a:graphic>
          <a:graphicData uri="http://schemas.openxmlformats.org/drawingml/2006/table">
            <a:tbl>
              <a:tblPr/>
              <a:tblGrid>
                <a:gridCol w="1338177"/>
                <a:gridCol w="5268240"/>
              </a:tblGrid>
              <a:tr h="1349156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defTabSz="685800" eaLnBrk="1" hangingPunct="1">
                        <a:buFontTx/>
                        <a:buNone/>
                      </a:pPr>
                      <a:r>
                        <a:rPr lang="zh-CN" altLang="en-US" sz="2700" b="1">
                          <a:solidFill>
                            <a:schemeClr val="tx1"/>
                          </a:solidFill>
                          <a:latin typeface="文鼎CS大黑" charset="0"/>
                        </a:rPr>
                        <a:t>《天津条约》</a:t>
                      </a:r>
                      <a:endParaRPr lang="zh-CN" altLang="en-US" sz="2700" b="1">
                        <a:solidFill>
                          <a:schemeClr val="tx1"/>
                        </a:solidFill>
                        <a:latin typeface="文鼎CS大黑" charset="0"/>
                      </a:endParaRPr>
                    </a:p>
                  </a:txBody>
                  <a:tcPr marL="68592" marR="68592" marT="34301" marB="34301"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defTabSz="685800" eaLnBrk="1" hangingPunct="1">
                        <a:buFontTx/>
                        <a:buNone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文鼎中楷简" charset="0"/>
                          <a:cs typeface="文鼎中楷简" charset="0"/>
                        </a:rPr>
                        <a:t>①外国公使进驻北京；</a:t>
                      </a:r>
                      <a:endParaRPr lang="zh-CN" altLang="en-US" sz="2100" b="1">
                        <a:solidFill>
                          <a:schemeClr val="tx1"/>
                        </a:solidFill>
                        <a:latin typeface="文鼎中楷简" charset="0"/>
                        <a:cs typeface="文鼎中楷简" charset="0"/>
                      </a:endParaRPr>
                    </a:p>
                    <a:p>
                      <a:pPr lvl="0" defTabSz="685800" eaLnBrk="1" hangingPunct="1">
                        <a:buFontTx/>
                        <a:buNone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文鼎中楷简" charset="0"/>
                          <a:cs typeface="文鼎中楷简" charset="0"/>
                        </a:rPr>
                        <a:t>②增开汉口、南京等十处为通商口岸；</a:t>
                      </a:r>
                      <a:endParaRPr lang="zh-CN" altLang="en-US" sz="2100" b="1">
                        <a:solidFill>
                          <a:schemeClr val="tx1"/>
                        </a:solidFill>
                        <a:latin typeface="文鼎中楷简" charset="0"/>
                        <a:cs typeface="文鼎中楷简" charset="0"/>
                      </a:endParaRPr>
                    </a:p>
                    <a:p>
                      <a:pPr lvl="0" defTabSz="685800" eaLnBrk="1" hangingPunct="1">
                        <a:buFontTx/>
                        <a:buNone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文鼎中楷简" charset="0"/>
                          <a:cs typeface="文鼎中楷简" charset="0"/>
                        </a:rPr>
                        <a:t>③外国商船和军舰可以在长江各口岸自由航行等特权。</a:t>
                      </a:r>
                      <a:endParaRPr lang="zh-CN" altLang="en-US" sz="2100" b="1">
                        <a:solidFill>
                          <a:schemeClr val="tx1"/>
                        </a:solidFill>
                        <a:latin typeface="文鼎中楷简" charset="0"/>
                        <a:ea typeface="文鼎中楷简" charset="0"/>
                        <a:cs typeface="文鼎中楷简" charset="0"/>
                      </a:endParaRPr>
                    </a:p>
                  </a:txBody>
                  <a:tcPr marL="68592" marR="68592" marT="34301" marB="34301"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2468" grpId="0"/>
      <p:bldP spid="62469" grpId="0"/>
      <p:bldP spid="61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2" name="矩形 7197"/>
          <p:cNvSpPr/>
          <p:nvPr>
            <p:custDataLst>
              <p:tags r:id="rId3"/>
            </p:custDataLst>
          </p:nvPr>
        </p:nvSpPr>
        <p:spPr>
          <a:xfrm>
            <a:off x="1150344" y="383500"/>
            <a:ext cx="5874135" cy="506886"/>
          </a:xfrm>
          <a:prstGeom prst="rect">
            <a:avLst/>
          </a:prstGeom>
          <a:noFill/>
          <a:ln w="9525">
            <a:noFill/>
          </a:ln>
        </p:spPr>
        <p:txBody>
          <a:bodyPr wrap="none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二</a:t>
            </a:r>
            <a:r>
              <a:rPr lang="en-US" altLang="zh-CN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.</a:t>
            </a:r>
            <a:r>
              <a:rPr lang="zh-CN" altLang="en-US" sz="27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火烧圆明园与《北京条约》的签订</a:t>
            </a:r>
            <a:endParaRPr lang="zh-CN" altLang="en-US" sz="27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1237989" y="878001"/>
            <a:ext cx="1963444" cy="46051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58" tIns="45729" rIns="91458" bIns="45729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34A9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defTabSz="914400">
              <a:defRPr/>
            </a:pPr>
            <a:r>
              <a:rPr lang="en-US" altLang="zh-CN" sz="240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隶书" panose="02010800040101010101" charset="-122"/>
                <a:ea typeface="华文隶书" panose="02010800040101010101" charset="-122"/>
              </a:rPr>
              <a:t>1.</a:t>
            </a:r>
            <a:r>
              <a:rPr lang="zh-CN" altLang="en-US" sz="240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隶书" panose="02010800040101010101" charset="-122"/>
                <a:ea typeface="华文隶书" panose="02010800040101010101" charset="-122"/>
              </a:rPr>
              <a:t>火烧圆明园</a:t>
            </a:r>
            <a:endParaRPr lang="zh-CN" altLang="en-US" sz="240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隶书" panose="02010800040101010101" charset="-122"/>
              <a:ea typeface="华文隶书" panose="02010800040101010101" charset="-122"/>
            </a:endParaRPr>
          </a:p>
        </p:txBody>
      </p:sp>
      <p:sp>
        <p:nvSpPr>
          <p:cNvPr id="62470" name="文本框 62469"/>
          <p:cNvSpPr txBox="1"/>
          <p:nvPr>
            <p:custDataLst>
              <p:tags r:id="rId5"/>
            </p:custDataLst>
          </p:nvPr>
        </p:nvSpPr>
        <p:spPr>
          <a:xfrm>
            <a:off x="1255137" y="1404181"/>
            <a:ext cx="6731773" cy="645994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100" b="1">
                <a:solidFill>
                  <a:srgbClr val="CC0000"/>
                </a:solidFill>
                <a:latin typeface="创艺简仿宋" charset="0"/>
              </a:rPr>
              <a:t>      </a:t>
            </a:r>
            <a:r>
              <a:rPr lang="en-US" altLang="zh-CN" sz="2100" b="1">
                <a:latin typeface="创艺简仿宋" charset="0"/>
              </a:rPr>
              <a:t> </a:t>
            </a:r>
            <a:r>
              <a:rPr lang="zh-CN" altLang="en-US" sz="2100" b="1">
                <a:latin typeface="文鼎中楷简" charset="0"/>
              </a:rPr>
              <a:t>1860年英法联军再次占领天津，进逼北京。</a:t>
            </a:r>
            <a:r>
              <a:rPr lang="en-US" altLang="zh-CN" sz="2100" b="1">
                <a:latin typeface="文鼎中楷简" charset="0"/>
              </a:rPr>
              <a:t>10</a:t>
            </a:r>
            <a:r>
              <a:rPr lang="zh-CN" altLang="en-US" sz="2100" b="1">
                <a:latin typeface="文鼎中楷简" charset="0"/>
              </a:rPr>
              <a:t>月英法联军攻占北京，抢劫皇家园林圆明园，并放火烧毁。</a:t>
            </a:r>
            <a:endParaRPr lang="zh-CN" altLang="en-US" sz="2100" b="1">
              <a:latin typeface="文鼎中楷简" charset="0"/>
            </a:endParaRPr>
          </a:p>
        </p:txBody>
      </p:sp>
      <p:pic>
        <p:nvPicPr>
          <p:cNvPr id="7172" name="图片 3" descr="焚毁前的北京圆明园景致之一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36054" y="2010396"/>
            <a:ext cx="3267642" cy="288696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图片 4" descr="tim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572794" y="2068332"/>
            <a:ext cx="3854723" cy="28464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7890" name="Picture 2" descr="niaokantu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6237" y="569771"/>
            <a:ext cx="8763093" cy="457531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7891" name="Text Box 3"/>
          <p:cNvSpPr txBox="1"/>
          <p:nvPr>
            <p:custDataLst>
              <p:tags r:id="rId5"/>
            </p:custDataLst>
          </p:nvPr>
        </p:nvSpPr>
        <p:spPr>
          <a:xfrm>
            <a:off x="1839598" y="-39302"/>
            <a:ext cx="5968449" cy="783832"/>
          </a:xfrm>
          <a:prstGeom prst="rect">
            <a:avLst/>
          </a:prstGeom>
          <a:noFill/>
          <a:ln w="9525">
            <a:noFill/>
          </a:ln>
        </p:spPr>
        <p:txBody>
          <a:bodyPr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latin typeface="黑体" panose="02010609060101010101" pitchFamily="49" charset="-122"/>
                <a:ea typeface="黑体" panose="02010609060101010101" pitchFamily="49" charset="-122"/>
              </a:rPr>
              <a:t>圆明园全盛时期鸟瞰</a:t>
            </a:r>
            <a:r>
              <a:rPr lang="zh-CN" altLang="en-US" sz="45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45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>
            <p:custDataLst>
              <p:tags r:id="rId3"/>
            </p:custDataLst>
          </p:nvPr>
        </p:nvGrpSpPr>
        <p:grpSpPr>
          <a:xfrm>
            <a:off x="1150344" y="388264"/>
            <a:ext cx="1549749" cy="414003"/>
            <a:chOff x="284" y="878"/>
            <a:chExt cx="3254" cy="868"/>
          </a:xfrm>
        </p:grpSpPr>
        <p:pic>
          <p:nvPicPr>
            <p:cNvPr id="6149" name="图片 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5" y="878"/>
              <a:ext cx="3133" cy="84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150" name="文本框 2"/>
            <p:cNvSpPr txBox="1"/>
            <p:nvPr>
              <p:custDataLst>
                <p:tags r:id="rId6"/>
              </p:custDataLst>
            </p:nvPr>
          </p:nvSpPr>
          <p:spPr>
            <a:xfrm>
              <a:off x="284" y="878"/>
              <a:ext cx="2700" cy="86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8330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9200" indent="-3511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30705" indent="-5270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40305" indent="-7035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100" b="1">
                  <a:solidFill>
                    <a:srgbClr val="0070C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新课导入</a:t>
              </a:r>
              <a:endParaRPr lang="zh-CN" altLang="en-US" sz="21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pic>
        <p:nvPicPr>
          <p:cNvPr id="3076" name="图片 4097" descr="200611020530311983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488539" y="790819"/>
            <a:ext cx="6142311" cy="339432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7" name="矩形 7172"/>
          <p:cNvSpPr/>
          <p:nvPr>
            <p:custDataLst>
              <p:tags r:id="rId9"/>
            </p:custDataLst>
          </p:nvPr>
        </p:nvSpPr>
        <p:spPr>
          <a:xfrm>
            <a:off x="899749" y="4163710"/>
            <a:ext cx="7101450" cy="738892"/>
          </a:xfrm>
          <a:prstGeom prst="rect">
            <a:avLst/>
          </a:prstGeom>
          <a:noFill/>
          <a:ln w="9525">
            <a:noFill/>
          </a:ln>
        </p:spPr>
        <p:txBody>
          <a:bodyPr wrap="square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latin typeface="Times New Roman" panose="02020603050405020304" pitchFamily="18" charset="0"/>
                <a:ea typeface="黑体" panose="02010609060101010101" pitchFamily="49" charset="-122"/>
              </a:rPr>
              <a:t>观</a:t>
            </a:r>
            <a:r>
              <a:rPr lang="zh-CN" altLang="en-US" sz="2100" b="1" smtClean="0">
                <a:latin typeface="Times New Roman" panose="02020603050405020304" pitchFamily="18" charset="0"/>
                <a:ea typeface="黑体" panose="02010609060101010101" pitchFamily="49" charset="-122"/>
              </a:rPr>
              <a:t>看《</a:t>
            </a:r>
            <a:r>
              <a:rPr lang="zh-CN" altLang="en-US" sz="2100" b="1">
                <a:latin typeface="Times New Roman" panose="02020603050405020304" pitchFamily="18" charset="0"/>
                <a:ea typeface="黑体" panose="02010609060101010101" pitchFamily="49" charset="-122"/>
              </a:rPr>
              <a:t>圆明园》，思考：英法联军为什么要抢劫、焚毁圆明园？中国在这次战争中还丧失了哪些领土和主权？</a:t>
            </a:r>
            <a:endParaRPr lang="zh-CN" altLang="en-US" sz="21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fade thruBlk="1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8193" name="图片 32770" descr="大水法后面的远瀛观的门柱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557314" y="378736"/>
            <a:ext cx="3415306" cy="2254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4" name="图片 32771" descr="圆明园中仅存的残桥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589466" y="2653532"/>
            <a:ext cx="2997324" cy="222239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32772" descr="一进入遗址区，就残破的荒凉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79103" y="2371267"/>
            <a:ext cx="2198276" cy="252014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文本框 3"/>
          <p:cNvSpPr txBox="1"/>
          <p:nvPr>
            <p:custDataLst>
              <p:tags r:id="rId9"/>
            </p:custDataLst>
          </p:nvPr>
        </p:nvSpPr>
        <p:spPr>
          <a:xfrm>
            <a:off x="1177436" y="3179951"/>
            <a:ext cx="554034" cy="1338676"/>
          </a:xfrm>
          <a:prstGeom prst="rect">
            <a:avLst/>
          </a:prstGeom>
          <a:noFill/>
          <a:ln w="9525">
            <a:noFill/>
          </a:ln>
        </p:spPr>
        <p:txBody>
          <a:bodyPr vert="eaVert" lIns="91458" tIns="45729" rIns="91458" bIns="4572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8330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9200" indent="-3511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30705" indent="-5270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40305" indent="-7035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微软简粗黑" charset="0"/>
              </a:rPr>
              <a:t>残垣断壁</a:t>
            </a:r>
            <a:endParaRPr lang="zh-CN" altLang="en-US" sz="2400">
              <a:latin typeface="微软简粗黑" charset="0"/>
            </a:endParaRPr>
          </a:p>
        </p:txBody>
      </p:sp>
      <p:pic>
        <p:nvPicPr>
          <p:cNvPr id="8197" name="图片 4" descr="timg (1)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45580" y="343006"/>
            <a:ext cx="3443886" cy="22974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 thruBlk="1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49448" name="Picture 87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2476" y="519274"/>
            <a:ext cx="3133078" cy="136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263" name="Picture 111" descr="dsf_2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06"/>
          <a:stretch>
            <a:fillRect/>
          </a:stretch>
        </p:blipFill>
        <p:spPr bwMode="auto">
          <a:xfrm>
            <a:off x="4140523" y="2031834"/>
            <a:ext cx="3673716" cy="2917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9450" name="Picture 874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8999" y="3425296"/>
            <a:ext cx="2431678" cy="135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265" name="Picture 113" descr="000045188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9916" y="86944"/>
            <a:ext cx="2668654" cy="318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5270" cy="38747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https://d.book118.com/616223224012010031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34"/>
</p:tagLst>
</file>

<file path=ppt/tags/tag2.xml><?xml version="1.0" encoding="utf-8"?>
<p:tagLst xmlns:p="http://schemas.openxmlformats.org/presentationml/2006/main">
  <p:tag name="AS_UNIQUEID" val="835"/>
</p:tagLst>
</file>

<file path=ppt/tags/tag3.xml><?xml version="1.0" encoding="utf-8"?>
<p:tagLst xmlns:p="http://schemas.openxmlformats.org/presentationml/2006/main">
  <p:tag name="AS_UNIQUEID" val="836"/>
</p:tagLst>
</file>

<file path=ppt/tags/tag4.xml><?xml version="1.0" encoding="utf-8"?>
<p:tagLst xmlns:p="http://schemas.openxmlformats.org/presentationml/2006/main">
  <p:tag name="AS_UNIQUEID" val="837"/>
</p:tagLst>
</file>

<file path=ppt/tags/tag5.xml><?xml version="1.0" encoding="utf-8"?>
<p:tagLst xmlns:p="http://schemas.openxmlformats.org/presentationml/2006/main">
  <p:tag name="AS_UNIQUEID" val="838"/>
</p:tagLst>
</file>

<file path=ppt/tags/tag6.xml><?xml version="1.0" encoding="utf-8"?>
<p:tagLst xmlns:p="http://schemas.openxmlformats.org/presentationml/2006/main">
  <p:tag name="AS_UNIQUEID" val="839"/>
</p:tagLst>
</file>

<file path=ppt/tags/tag7.xml><?xml version="1.0" encoding="utf-8"?>
<p:tagLst xmlns:p="http://schemas.openxmlformats.org/presentationml/2006/main">
  <p:tag name="AS_UNIQUEID" val="840"/>
</p:tagLst>
</file>

<file path=ppt/tags/tag8.xml><?xml version="1.0" encoding="utf-8"?>
<p:tagLst xmlns:p="http://schemas.openxmlformats.org/presentationml/2006/main">
  <p:tag name="AS_UNIQUEID" val="841"/>
</p:tagLst>
</file>

<file path=ppt/tags/tag9.xml><?xml version="1.0" encoding="utf-8"?>
<p:tagLst xmlns:p="http://schemas.openxmlformats.org/presentationml/2006/main">
  <p:tag name="AS_UNIQUEID" val="842"/>
</p:tagLst>
</file>

<file path=ppt/tags/tag10.xml><?xml version="1.0" encoding="utf-8"?>
<p:tagLst xmlns:p="http://schemas.openxmlformats.org/presentationml/2006/main">
  <p:tag name="AS_UNIQUEID" val="843"/>
</p:tagLst>
</file>

<file path=ppt/tags/tag11.xml><?xml version="1.0" encoding="utf-8"?>
<p:tagLst xmlns:p="http://schemas.openxmlformats.org/presentationml/2006/main">
  <p:tag name="AS_UNIQUEID" val="844"/>
</p:tagLst>
</file>

<file path=ppt/tags/tag12.xml><?xml version="1.0" encoding="utf-8"?>
<p:tagLst xmlns:p="http://schemas.openxmlformats.org/presentationml/2006/main">
  <p:tag name="AS_UNIQUEID" val="845"/>
</p:tagLst>
</file>

<file path=ppt/tags/tag13.xml><?xml version="1.0" encoding="utf-8"?>
<p:tagLst xmlns:p="http://schemas.openxmlformats.org/presentationml/2006/main">
  <p:tag name="AS_UNIQUEID" val="846"/>
</p:tagLst>
</file>

<file path=ppt/tags/tag14.xml><?xml version="1.0" encoding="utf-8"?>
<p:tagLst xmlns:p="http://schemas.openxmlformats.org/presentationml/2006/main">
  <p:tag name="AS_UNIQUEID" val="847"/>
</p:tagLst>
</file>

<file path=ppt/tags/tag15.xml><?xml version="1.0" encoding="utf-8"?>
<p:tagLst xmlns:p="http://schemas.openxmlformats.org/presentationml/2006/main">
  <p:tag name="AS_UNIQUEID" val="848"/>
</p:tagLst>
</file>

<file path=ppt/tags/tag16.xml><?xml version="1.0" encoding="utf-8"?>
<p:tagLst xmlns:p="http://schemas.openxmlformats.org/presentationml/2006/main">
  <p:tag name="AS_UNIQUEID" val="849"/>
</p:tagLst>
</file>

<file path=ppt/tags/tag17.xml><?xml version="1.0" encoding="utf-8"?>
<p:tagLst xmlns:p="http://schemas.openxmlformats.org/presentationml/2006/main">
  <p:tag name="AS_UNIQUEID" val="850"/>
</p:tagLst>
</file>

<file path=ppt/tags/tag18.xml><?xml version="1.0" encoding="utf-8"?>
<p:tagLst xmlns:p="http://schemas.openxmlformats.org/presentationml/2006/main">
  <p:tag name="AS_UNIQUEID" val="851"/>
</p:tagLst>
</file>

<file path=ppt/tags/tag19.xml><?xml version="1.0" encoding="utf-8"?>
<p:tagLst xmlns:p="http://schemas.openxmlformats.org/presentationml/2006/main">
  <p:tag name="AS_UNIQUEID" val="852"/>
</p:tagLst>
</file>

<file path=ppt/tags/tag20.xml><?xml version="1.0" encoding="utf-8"?>
<p:tagLst xmlns:p="http://schemas.openxmlformats.org/presentationml/2006/main">
  <p:tag name="AS_UNIQUEID" val="853"/>
</p:tagLst>
</file>

<file path=ppt/tags/tag21.xml><?xml version="1.0" encoding="utf-8"?>
<p:tagLst xmlns:p="http://schemas.openxmlformats.org/presentationml/2006/main">
  <p:tag name="AS_UNIQUEID" val="854"/>
</p:tagLst>
</file>

<file path=ppt/tags/tag22.xml><?xml version="1.0" encoding="utf-8"?>
<p:tagLst xmlns:p="http://schemas.openxmlformats.org/presentationml/2006/main">
  <p:tag name="AS_UNIQUEID" val="855"/>
</p:tagLst>
</file>

<file path=ppt/tags/tag23.xml><?xml version="1.0" encoding="utf-8"?>
<p:tagLst xmlns:p="http://schemas.openxmlformats.org/presentationml/2006/main">
  <p:tag name="AS_UNIQUEID" val="856"/>
</p:tagLst>
</file>

<file path=ppt/tags/tag24.xml><?xml version="1.0" encoding="utf-8"?>
<p:tagLst xmlns:p="http://schemas.openxmlformats.org/presentationml/2006/main">
  <p:tag name="AS_UNIQUEID" val="857"/>
</p:tagLst>
</file>

<file path=ppt/tags/tag25.xml><?xml version="1.0" encoding="utf-8"?>
<p:tagLst xmlns:p="http://schemas.openxmlformats.org/presentationml/2006/main">
  <p:tag name="AS_UNIQUEID" val="858"/>
</p:tagLst>
</file>

<file path=ppt/tags/tag26.xml><?xml version="1.0" encoding="utf-8"?>
<p:tagLst xmlns:p="http://schemas.openxmlformats.org/presentationml/2006/main">
  <p:tag name="AS_UNIQUEID" val="859"/>
</p:tagLst>
</file>

<file path=ppt/tags/tag27.xml><?xml version="1.0" encoding="utf-8"?>
<p:tagLst xmlns:p="http://schemas.openxmlformats.org/presentationml/2006/main">
  <p:tag name="AS_UNIQUEID" val="860"/>
</p:tagLst>
</file>

<file path=ppt/tags/tag28.xml><?xml version="1.0" encoding="utf-8"?>
<p:tagLst xmlns:p="http://schemas.openxmlformats.org/presentationml/2006/main">
  <p:tag name="AS_UNIQUEID" val="861"/>
</p:tagLst>
</file>

<file path=ppt/tags/tag29.xml><?xml version="1.0" encoding="utf-8"?>
<p:tagLst xmlns:p="http://schemas.openxmlformats.org/presentationml/2006/main">
  <p:tag name="AS_UNIQUEID" val="862"/>
</p:tagLst>
</file>

<file path=ppt/tags/tag30.xml><?xml version="1.0" encoding="utf-8"?>
<p:tagLst xmlns:p="http://schemas.openxmlformats.org/presentationml/2006/main">
  <p:tag name="AS_UNIQUEID" val="863"/>
</p:tagLst>
</file>

<file path=ppt/tags/tag31.xml><?xml version="1.0" encoding="utf-8"?>
<p:tagLst xmlns:p="http://schemas.openxmlformats.org/presentationml/2006/main">
  <p:tag name="AS_UNIQUEID" val="864"/>
</p:tagLst>
</file>

<file path=ppt/tags/tag32.xml><?xml version="1.0" encoding="utf-8"?>
<p:tagLst xmlns:p="http://schemas.openxmlformats.org/presentationml/2006/main">
  <p:tag name="AS_UNIQUEID" val="865"/>
</p:tagLst>
</file>

<file path=ppt/tags/tag33.xml><?xml version="1.0" encoding="utf-8"?>
<p:tagLst xmlns:p="http://schemas.openxmlformats.org/presentationml/2006/main">
  <p:tag name="AS_UNIQUEID" val="866"/>
</p:tagLst>
</file>

<file path=ppt/tags/tag34.xml><?xml version="1.0" encoding="utf-8"?>
<p:tagLst xmlns:p="http://schemas.openxmlformats.org/presentationml/2006/main">
  <p:tag name="AS_UNIQUEID" val="867"/>
</p:tagLst>
</file>

<file path=ppt/tags/tag35.xml><?xml version="1.0" encoding="utf-8"?>
<p:tagLst xmlns:p="http://schemas.openxmlformats.org/presentationml/2006/main">
  <p:tag name="AS_UNIQUEID" val="868"/>
</p:tagLst>
</file>

<file path=ppt/tags/tag36.xml><?xml version="1.0" encoding="utf-8"?>
<p:tagLst xmlns:p="http://schemas.openxmlformats.org/presentationml/2006/main">
  <p:tag name="AS_UNIQUEID" val="869"/>
</p:tagLst>
</file>

<file path=ppt/tags/tag37.xml><?xml version="1.0" encoding="utf-8"?>
<p:tagLst xmlns:p="http://schemas.openxmlformats.org/presentationml/2006/main">
  <p:tag name="AS_UNIQUEID" val="870"/>
</p:tagLst>
</file>

<file path=ppt/tags/tag38.xml><?xml version="1.0" encoding="utf-8"?>
<p:tagLst xmlns:p="http://schemas.openxmlformats.org/presentationml/2006/main">
  <p:tag name="AS_UNIQUEID" val="871"/>
</p:tagLst>
</file>

<file path=ppt/tags/tag39.xml><?xml version="1.0" encoding="utf-8"?>
<p:tagLst xmlns:p="http://schemas.openxmlformats.org/presentationml/2006/main">
  <p:tag name="AS_UNIQUEID" val="872"/>
</p:tagLst>
</file>

<file path=ppt/tags/tag40.xml><?xml version="1.0" encoding="utf-8"?>
<p:tagLst xmlns:p="http://schemas.openxmlformats.org/presentationml/2006/main">
  <p:tag name="AS_UNIQUEID" val="873"/>
</p:tagLst>
</file>

<file path=ppt/tags/tag41.xml><?xml version="1.0" encoding="utf-8"?>
<p:tagLst xmlns:p="http://schemas.openxmlformats.org/presentationml/2006/main">
  <p:tag name="AS_UNIQUEID" val="874"/>
</p:tagLst>
</file>

<file path=ppt/tags/tag42.xml><?xml version="1.0" encoding="utf-8"?>
<p:tagLst xmlns:p="http://schemas.openxmlformats.org/presentationml/2006/main">
  <p:tag name="AS_UNIQUEID" val="875"/>
</p:tagLst>
</file>

<file path=ppt/tags/tag43.xml><?xml version="1.0" encoding="utf-8"?>
<p:tagLst xmlns:p="http://schemas.openxmlformats.org/presentationml/2006/main">
  <p:tag name="AS_UNIQUEID" val="876"/>
</p:tagLst>
</file>

<file path=ppt/tags/tag44.xml><?xml version="1.0" encoding="utf-8"?>
<p:tagLst xmlns:p="http://schemas.openxmlformats.org/presentationml/2006/main">
  <p:tag name="AS_UNIQUEID" val="877"/>
</p:tagLst>
</file>

<file path=ppt/tags/tag45.xml><?xml version="1.0" encoding="utf-8"?>
<p:tagLst xmlns:p="http://schemas.openxmlformats.org/presentationml/2006/main">
  <p:tag name="AS_UNIQUEID" val="878"/>
</p:tagLst>
</file>

<file path=ppt/tags/tag46.xml><?xml version="1.0" encoding="utf-8"?>
<p:tagLst xmlns:p="http://schemas.openxmlformats.org/presentationml/2006/main">
  <p:tag name="AS_UNIQUEID" val="879"/>
</p:tagLst>
</file>

<file path=ppt/tags/tag47.xml><?xml version="1.0" encoding="utf-8"?>
<p:tagLst xmlns:p="http://schemas.openxmlformats.org/presentationml/2006/main">
  <p:tag name="AS_UNIQUEID" val="880"/>
</p:tagLst>
</file>

<file path=ppt/tags/tag48.xml><?xml version="1.0" encoding="utf-8"?>
<p:tagLst xmlns:p="http://schemas.openxmlformats.org/presentationml/2006/main">
  <p:tag name="AS_UNIQUEID" val="881"/>
</p:tagLst>
</file>

<file path=ppt/tags/tag49.xml><?xml version="1.0" encoding="utf-8"?>
<p:tagLst xmlns:p="http://schemas.openxmlformats.org/presentationml/2006/main">
  <p:tag name="AS_UNIQUEID" val="882"/>
</p:tagLst>
</file>

<file path=ppt/tags/tag50.xml><?xml version="1.0" encoding="utf-8"?>
<p:tagLst xmlns:p="http://schemas.openxmlformats.org/presentationml/2006/main">
  <p:tag name="AS_UNIQUEID" val="883"/>
</p:tagLst>
</file>

<file path=ppt/tags/tag51.xml><?xml version="1.0" encoding="utf-8"?>
<p:tagLst xmlns:p="http://schemas.openxmlformats.org/presentationml/2006/main">
  <p:tag name="AS_UNIQUEID" val="884"/>
</p:tagLst>
</file>

<file path=ppt/tags/tag52.xml><?xml version="1.0" encoding="utf-8"?>
<p:tagLst xmlns:p="http://schemas.openxmlformats.org/presentationml/2006/main">
  <p:tag name="AS_UNIQUEID" val="885"/>
</p:tagLst>
</file>

<file path=ppt/tags/tag53.xml><?xml version="1.0" encoding="utf-8"?>
<p:tagLst xmlns:p="http://schemas.openxmlformats.org/presentationml/2006/main">
  <p:tag name="AS_UNIQUEID" val="886"/>
</p:tagLst>
</file>

<file path=ppt/tags/tag54.xml><?xml version="1.0" encoding="utf-8"?>
<p:tagLst xmlns:p="http://schemas.openxmlformats.org/presentationml/2006/main">
  <p:tag name="AS_UNIQUEID" val="887"/>
</p:tagLst>
</file>

<file path=ppt/tags/tag55.xml><?xml version="1.0" encoding="utf-8"?>
<p:tagLst xmlns:p="http://schemas.openxmlformats.org/presentationml/2006/main">
  <p:tag name="AS_UNIQUEID" val="888"/>
</p:tagLst>
</file>

<file path=ppt/tags/tag56.xml><?xml version="1.0" encoding="utf-8"?>
<p:tagLst xmlns:p="http://schemas.openxmlformats.org/presentationml/2006/main">
  <p:tag name="AS_UNIQUEID" val="889"/>
</p:tagLst>
</file>

<file path=ppt/tags/tag57.xml><?xml version="1.0" encoding="utf-8"?>
<p:tagLst xmlns:p="http://schemas.openxmlformats.org/presentationml/2006/main">
  <p:tag name="AS_UNIQUEID" val="890"/>
</p:tagLst>
</file>

<file path=ppt/tags/tag58.xml><?xml version="1.0" encoding="utf-8"?>
<p:tagLst xmlns:p="http://schemas.openxmlformats.org/presentationml/2006/main">
  <p:tag name="AS_UNIQUEID" val="891"/>
</p:tagLst>
</file>

<file path=ppt/tags/tag59.xml><?xml version="1.0" encoding="utf-8"?>
<p:tagLst xmlns:p="http://schemas.openxmlformats.org/presentationml/2006/main">
  <p:tag name="AS_UNIQUEID" val="892"/>
</p:tagLst>
</file>

<file path=ppt/tags/tag60.xml><?xml version="1.0" encoding="utf-8"?>
<p:tagLst xmlns:p="http://schemas.openxmlformats.org/presentationml/2006/main">
  <p:tag name="AS_UNIQUEID" val="893"/>
</p:tagLst>
</file>

<file path=ppt/tags/tag61.xml><?xml version="1.0" encoding="utf-8"?>
<p:tagLst xmlns:p="http://schemas.openxmlformats.org/presentationml/2006/main">
  <p:tag name="AS_UNIQUEID" val="894"/>
</p:tagLst>
</file>

<file path=ppt/tags/tag62.xml><?xml version="1.0" encoding="utf-8"?>
<p:tagLst xmlns:p="http://schemas.openxmlformats.org/presentationml/2006/main">
  <p:tag name="AS_UNIQUEID" val="895"/>
</p:tagLst>
</file>

<file path=ppt/tags/tag63.xml><?xml version="1.0" encoding="utf-8"?>
<p:tagLst xmlns:p="http://schemas.openxmlformats.org/presentationml/2006/main">
  <p:tag name="AS_UNIQUEID" val="896"/>
</p:tagLst>
</file>

<file path=ppt/tags/tag64.xml><?xml version="1.0" encoding="utf-8"?>
<p:tagLst xmlns:p="http://schemas.openxmlformats.org/presentationml/2006/main">
  <p:tag name="AS_UNIQUEID" val="897"/>
</p:tagLst>
</file>

<file path=ppt/tags/tag65.xml><?xml version="1.0" encoding="utf-8"?>
<p:tagLst xmlns:p="http://schemas.openxmlformats.org/presentationml/2006/main">
  <p:tag name="AS_UNIQUEID" val="898"/>
</p:tagLst>
</file>

<file path=ppt/tags/tag66.xml><?xml version="1.0" encoding="utf-8"?>
<p:tagLst xmlns:p="http://schemas.openxmlformats.org/presentationml/2006/main">
  <p:tag name="AS_UNIQUEID" val="899"/>
</p:tagLst>
</file>

<file path=ppt/tags/tag67.xml><?xml version="1.0" encoding="utf-8"?>
<p:tagLst xmlns:p="http://schemas.openxmlformats.org/presentationml/2006/main">
  <p:tag name="AS_UNIQUEID" val="900"/>
</p:tagLst>
</file>

<file path=ppt/tags/tag68.xml><?xml version="1.0" encoding="utf-8"?>
<p:tagLst xmlns:p="http://schemas.openxmlformats.org/presentationml/2006/main">
  <p:tag name="AS_UNIQUEID" val="901"/>
</p:tagLst>
</file>

<file path=ppt/tags/tag69.xml><?xml version="1.0" encoding="utf-8"?>
<p:tagLst xmlns:p="http://schemas.openxmlformats.org/presentationml/2006/main">
  <p:tag name="AS_UNIQUEID" val="902"/>
</p:tagLst>
</file>

<file path=ppt/tags/tag70.xml><?xml version="1.0" encoding="utf-8"?>
<p:tagLst xmlns:p="http://schemas.openxmlformats.org/presentationml/2006/main">
  <p:tag name="AS_UNIQUEID" val="903"/>
</p:tagLst>
</file>

<file path=ppt/tags/tag71.xml><?xml version="1.0" encoding="utf-8"?>
<p:tagLst xmlns:p="http://schemas.openxmlformats.org/presentationml/2006/main">
  <p:tag name="AS_UNIQUEID" val="904"/>
</p:tagLst>
</file>

<file path=ppt/tags/tag72.xml><?xml version="1.0" encoding="utf-8"?>
<p:tagLst xmlns:p="http://schemas.openxmlformats.org/presentationml/2006/main">
  <p:tag name="AS_UNIQUEID" val="905"/>
</p:tagLst>
</file>

<file path=ppt/tags/tag73.xml><?xml version="1.0" encoding="utf-8"?>
<p:tagLst xmlns:p="http://schemas.openxmlformats.org/presentationml/2006/main">
  <p:tag name="AS_UNIQUEID" val="906"/>
</p:tagLst>
</file>

<file path=ppt/tags/tag74.xml><?xml version="1.0" encoding="utf-8"?>
<p:tagLst xmlns:p="http://schemas.openxmlformats.org/presentationml/2006/main">
  <p:tag name="AS_UNIQUEID" val="907"/>
</p:tagLst>
</file>

<file path=ppt/tags/tag75.xml><?xml version="1.0" encoding="utf-8"?>
<p:tagLst xmlns:p="http://schemas.openxmlformats.org/presentationml/2006/main">
  <p:tag name="AS_UNIQUEID" val="908"/>
</p:tagLst>
</file>

<file path=ppt/tags/tag76.xml><?xml version="1.0" encoding="utf-8"?>
<p:tagLst xmlns:p="http://schemas.openxmlformats.org/presentationml/2006/main">
  <p:tag name="AS_UNIQUEID" val="773"/>
</p:tagLst>
</file>

<file path=ppt/tags/tag77.xml><?xml version="1.0" encoding="utf-8"?>
<p:tagLst xmlns:p="http://schemas.openxmlformats.org/presentationml/2006/main">
  <p:tag name="AS_UNIQUEID" val="774"/>
</p:tagLst>
</file>

<file path=ppt/tags/tag78.xml><?xml version="1.0" encoding="utf-8"?>
<p:tagLst xmlns:p="http://schemas.openxmlformats.org/presentationml/2006/main">
  <p:tag name="AS_UNIQUEID" val="775"/>
</p:tagLst>
</file>

<file path=ppt/tags/tag79.xml><?xml version="1.0" encoding="utf-8"?>
<p:tagLst xmlns:p="http://schemas.openxmlformats.org/presentationml/2006/main">
  <p:tag name="AS_UNIQUEID" val="776"/>
</p:tagLst>
</file>

<file path=ppt/tags/tag80.xml><?xml version="1.0" encoding="utf-8"?>
<p:tagLst xmlns:p="http://schemas.openxmlformats.org/presentationml/2006/main">
  <p:tag name="AS_UNIQUEID" val="777"/>
</p:tagLst>
</file>

<file path=ppt/tags/tag81.xml><?xml version="1.0" encoding="utf-8"?>
<p:tagLst xmlns:p="http://schemas.openxmlformats.org/presentationml/2006/main">
  <p:tag name="AS_UNIQUEID" val="778"/>
</p:tagLst>
</file>

<file path=ppt/tags/tag82.xml><?xml version="1.0" encoding="utf-8"?>
<p:tagLst xmlns:p="http://schemas.openxmlformats.org/presentationml/2006/main">
  <p:tag name="AS_UNIQUEID" val="779"/>
</p:tagLst>
</file>

<file path=ppt/tags/tag83.xml><?xml version="1.0" encoding="utf-8"?>
<p:tagLst xmlns:p="http://schemas.openxmlformats.org/presentationml/2006/main">
  <p:tag name="AS_UNIQUEID" val="780"/>
</p:tagLst>
</file>

<file path=ppt/tags/tag84.xml><?xml version="1.0" encoding="utf-8"?>
<p:tagLst xmlns:p="http://schemas.openxmlformats.org/presentationml/2006/main">
  <p:tag name="AS_UNIQUEID" val="529"/>
</p:tagLst>
</file>

<file path=ppt/tags/tag85.xml><?xml version="1.0" encoding="utf-8"?>
<p:tagLst xmlns:p="http://schemas.openxmlformats.org/presentationml/2006/main">
  <p:tag name="AS_UNIQUEID" val="530"/>
</p:tagLst>
</file>

<file path=ppt/tags/tag86.xml><?xml version="1.0" encoding="utf-8"?>
<p:tagLst xmlns:p="http://schemas.openxmlformats.org/presentationml/2006/main">
  <p:tag name="AS_UNIQUEID" val="531"/>
</p:tagLst>
</file>

<file path=ppt/tags/tag87.xml><?xml version="1.0" encoding="utf-8"?>
<p:tagLst xmlns:p="http://schemas.openxmlformats.org/presentationml/2006/main">
  <p:tag name="AS_UNIQUEID" val="532"/>
</p:tagLst>
</file>

<file path=ppt/tags/tag88.xml><?xml version="1.0" encoding="utf-8"?>
<p:tagLst xmlns:p="http://schemas.openxmlformats.org/presentationml/2006/main">
  <p:tag name="AS_UNIQUEID" val="533"/>
</p:tagLst>
</file>

<file path=ppt/tags/tag89.xml><?xml version="1.0" encoding="utf-8"?>
<p:tagLst xmlns:p="http://schemas.openxmlformats.org/presentationml/2006/main">
  <p:tag name="AS_UNIQUEID" val="781"/>
</p:tagLst>
</file>

<file path=ppt/tags/tag90.xml><?xml version="1.0" encoding="utf-8"?>
<p:tagLst xmlns:p="http://schemas.openxmlformats.org/presentationml/2006/main">
  <p:tag name="AS_UNIQUEID" val="782"/>
</p:tagLst>
</file>

<file path=ppt/tags/tag91.xml><?xml version="1.0" encoding="utf-8"?>
<p:tagLst xmlns:p="http://schemas.openxmlformats.org/presentationml/2006/main">
  <p:tag name="AS_UNIQUEID" val="783"/>
</p:tagLst>
</file>

<file path=ppt/tags/tag92.xml><?xml version="1.0" encoding="utf-8"?>
<p:tagLst xmlns:p="http://schemas.openxmlformats.org/presentationml/2006/main">
  <p:tag name="AS_UNIQUEID" val="784"/>
</p:tagLst>
</file>

<file path=ppt/tags/tag93.xml><?xml version="1.0" encoding="utf-8"?>
<p:tagLst xmlns:p="http://schemas.openxmlformats.org/presentationml/2006/main">
  <p:tag name="AS_UNIQUEID" val="785"/>
</p:tagLst>
</file>

<file path=ppt/tags/tag94.xml><?xml version="1.0" encoding="utf-8"?>
<p:tagLst xmlns:p="http://schemas.openxmlformats.org/presentationml/2006/main">
  <p:tag name="AS_UNIQUEID" val="786"/>
</p:tagLst>
</file>

<file path=ppt/tags/tag95.xml><?xml version="1.0" encoding="utf-8"?>
<p:tagLst xmlns:p="http://schemas.openxmlformats.org/presentationml/2006/main">
  <p:tag name="AS_UNIQUEID" val="814"/>
</p:tagLst>
</file>

<file path=ppt/tags/tag96.xml><?xml version="1.0" encoding="utf-8"?>
<p:tagLst xmlns:p="http://schemas.openxmlformats.org/presentationml/2006/main">
  <p:tag name="AS_UNIQUEID" val="815"/>
</p:tagLst>
</file>

<file path=ppt/tags/tag97.xml><?xml version="1.0" encoding="utf-8"?>
<p:tagLst xmlns:p="http://schemas.openxmlformats.org/presentationml/2006/main">
  <p:tag name="AS_UNIQUEID" val="816"/>
</p:tagLst>
</file>

<file path=ppt/tags/tag98.xml><?xml version="1.0" encoding="utf-8"?>
<p:tagLst xmlns:p="http://schemas.openxmlformats.org/presentationml/2006/main">
  <p:tag name="AS_UNIQUEID" val="817"/>
</p:tagLst>
</file>

<file path=ppt/tags/tag99.xml><?xml version="1.0" encoding="utf-8"?>
<p:tagLst xmlns:p="http://schemas.openxmlformats.org/presentationml/2006/main">
  <p:tag name="AS_UNIQUEID" val="818"/>
</p:tagLst>
</file>

<file path=ppt/tags/tag100.xml><?xml version="1.0" encoding="utf-8"?>
<p:tagLst xmlns:p="http://schemas.openxmlformats.org/presentationml/2006/main">
  <p:tag name="AS_UNIQUEID" val="819"/>
</p:tagLst>
</file>

<file path=ppt/tags/tag101.xml><?xml version="1.0" encoding="utf-8"?>
<p:tagLst xmlns:p="http://schemas.openxmlformats.org/presentationml/2006/main">
  <p:tag name="AS_UNIQUEID" val="820"/>
</p:tagLst>
</file>

<file path=ppt/tags/tag102.xml><?xml version="1.0" encoding="utf-8"?>
<p:tagLst xmlns:p="http://schemas.openxmlformats.org/presentationml/2006/main">
  <p:tag name="AS_UNIQUEID" val="787"/>
</p:tagLst>
</file>

<file path=ppt/tags/tag103.xml><?xml version="1.0" encoding="utf-8"?>
<p:tagLst xmlns:p="http://schemas.openxmlformats.org/presentationml/2006/main">
  <p:tag name="AS_UNIQUEID" val="788"/>
</p:tagLst>
</file>

<file path=ppt/tags/tag104.xml><?xml version="1.0" encoding="utf-8"?>
<p:tagLst xmlns:p="http://schemas.openxmlformats.org/presentationml/2006/main">
  <p:tag name="AS_UNIQUEID" val="789"/>
</p:tagLst>
</file>

<file path=ppt/tags/tag105.xml><?xml version="1.0" encoding="utf-8"?>
<p:tagLst xmlns:p="http://schemas.openxmlformats.org/presentationml/2006/main">
  <p:tag name="AS_UNIQUEID" val="790"/>
</p:tagLst>
</file>

<file path=ppt/tags/tag106.xml><?xml version="1.0" encoding="utf-8"?>
<p:tagLst xmlns:p="http://schemas.openxmlformats.org/presentationml/2006/main">
  <p:tag name="AS_UNIQUEID" val="791"/>
</p:tagLst>
</file>

<file path=ppt/tags/tag107.xml><?xml version="1.0" encoding="utf-8"?>
<p:tagLst xmlns:p="http://schemas.openxmlformats.org/presentationml/2006/main">
  <p:tag name="AS_UNIQUEID" val="661"/>
  <p:tag name="KSO_WM_BEAUTIFY_FLAG" val="#wm#"/>
  <p:tag name="KSO_WM_TAG_VERSION" val="1.0"/>
  <p:tag name="KSO_WM_TEMPLATE_CATEGORY" val="custom"/>
  <p:tag name="KSO_WM_TEMPLATE_INDEX" val="20182108"/>
  <p:tag name="KSO_WM_UNIT_COMPATIBLE" val="0"/>
  <p:tag name="KSO_WM_UNIT_HIGHLIGHT" val="0"/>
  <p:tag name="KSO_WM_UNIT_ID" val="custom20182108_1*a*1"/>
  <p:tag name="KSO_WM_UNIT_INDEX" val="1"/>
  <p:tag name="KSO_WM_UNIT_ISCONTENTSTITLE" val="0"/>
  <p:tag name="KSO_WM_UNIT_LAYERLEVEL" val="1"/>
  <p:tag name="KSO_WM_UNIT_PRESET_TEXT" val="遥"/>
  <p:tag name="KSO_WM_UNIT_TYPE" val="a"/>
  <p:tag name="KSO_WM_UNIT_VALUE" val="7"/>
</p:tagLst>
</file>

<file path=ppt/tags/tag108.xml><?xml version="1.0" encoding="utf-8"?>
<p:tagLst xmlns:p="http://schemas.openxmlformats.org/presentationml/2006/main">
  <p:tag name="AS_UNIQUEID" val="792"/>
</p:tagLst>
</file>

<file path=ppt/tags/tag109.xml><?xml version="1.0" encoding="utf-8"?>
<p:tagLst xmlns:p="http://schemas.openxmlformats.org/presentationml/2006/main">
  <p:tag name="AS_UNIQUEID" val="793"/>
</p:tagLst>
</file>

<file path=ppt/tags/tag110.xml><?xml version="1.0" encoding="utf-8"?>
<p:tagLst xmlns:p="http://schemas.openxmlformats.org/presentationml/2006/main">
  <p:tag name="AS_UNIQUEID" val="794"/>
</p:tagLst>
</file>

<file path=ppt/tags/tag111.xml><?xml version="1.0" encoding="utf-8"?>
<p:tagLst xmlns:p="http://schemas.openxmlformats.org/presentationml/2006/main">
  <p:tag name="AS_UNIQUEID" val="795"/>
</p:tagLst>
</file>

<file path=ppt/tags/tag112.xml><?xml version="1.0" encoding="utf-8"?>
<p:tagLst xmlns:p="http://schemas.openxmlformats.org/presentationml/2006/main">
  <p:tag name="AS_UNIQUEID" val="796"/>
</p:tagLst>
</file>

<file path=ppt/tags/tag113.xml><?xml version="1.0" encoding="utf-8"?>
<p:tagLst xmlns:p="http://schemas.openxmlformats.org/presentationml/2006/main">
  <p:tag name="AS_UNIQUEID" val="797"/>
</p:tagLst>
</file>

<file path=ppt/tags/tag114.xml><?xml version="1.0" encoding="utf-8"?>
<p:tagLst xmlns:p="http://schemas.openxmlformats.org/presentationml/2006/main">
  <p:tag name="AS_UNIQUEID" val="798"/>
</p:tagLst>
</file>

<file path=ppt/tags/tag115.xml><?xml version="1.0" encoding="utf-8"?>
<p:tagLst xmlns:p="http://schemas.openxmlformats.org/presentationml/2006/main">
  <p:tag name="AS_UNIQUEID" val="799"/>
</p:tagLst>
</file>

<file path=ppt/tags/tag116.xml><?xml version="1.0" encoding="utf-8"?>
<p:tagLst xmlns:p="http://schemas.openxmlformats.org/presentationml/2006/main">
  <p:tag name="AS_UNIQUEID" val="800"/>
</p:tagLst>
</file>

<file path=ppt/tags/tag117.xml><?xml version="1.0" encoding="utf-8"?>
<p:tagLst xmlns:p="http://schemas.openxmlformats.org/presentationml/2006/main">
  <p:tag name="AS_UNIQUEID" val="801"/>
</p:tagLst>
</file>

<file path=ppt/tags/tag118.xml><?xml version="1.0" encoding="utf-8"?>
<p:tagLst xmlns:p="http://schemas.openxmlformats.org/presentationml/2006/main">
  <p:tag name="AS_UNIQUEID" val="802"/>
</p:tagLst>
</file>

<file path=ppt/tags/tag119.xml><?xml version="1.0" encoding="utf-8"?>
<p:tagLst xmlns:p="http://schemas.openxmlformats.org/presentationml/2006/main">
  <p:tag name="AS_UNIQUEID" val="803"/>
</p:tagLst>
</file>

<file path=ppt/tags/tag120.xml><?xml version="1.0" encoding="utf-8"?>
<p:tagLst xmlns:p="http://schemas.openxmlformats.org/presentationml/2006/main">
  <p:tag name="AS_UNIQUEID" val="804"/>
</p:tagLst>
</file>

<file path=ppt/tags/tag121.xml><?xml version="1.0" encoding="utf-8"?>
<p:tagLst xmlns:p="http://schemas.openxmlformats.org/presentationml/2006/main">
  <p:tag name="AS_UNIQUEID" val="805"/>
</p:tagLst>
</file>

<file path=ppt/tags/tag122.xml><?xml version="1.0" encoding="utf-8"?>
<p:tagLst xmlns:p="http://schemas.openxmlformats.org/presentationml/2006/main">
  <p:tag name="AS_UNIQUEID" val="806"/>
</p:tagLst>
</file>

<file path=ppt/tags/tag123.xml><?xml version="1.0" encoding="utf-8"?>
<p:tagLst xmlns:p="http://schemas.openxmlformats.org/presentationml/2006/main">
  <p:tag name="AS_UNIQUEID" val="807"/>
</p:tagLst>
</file>

<file path=ppt/tags/tag124.xml><?xml version="1.0" encoding="utf-8"?>
<p:tagLst xmlns:p="http://schemas.openxmlformats.org/presentationml/2006/main">
  <p:tag name="AS_UNIQUEID" val="808"/>
</p:tagLst>
</file>

<file path=ppt/tags/tag125.xml><?xml version="1.0" encoding="utf-8"?>
<p:tagLst xmlns:p="http://schemas.openxmlformats.org/presentationml/2006/main">
  <p:tag name="AS_UNIQUEID" val="809"/>
</p:tagLst>
</file>

<file path=ppt/tags/tag126.xml><?xml version="1.0" encoding="utf-8"?>
<p:tagLst xmlns:p="http://schemas.openxmlformats.org/presentationml/2006/main">
  <p:tag name="AS_UNIQUEID" val="810"/>
</p:tagLst>
</file>

<file path=ppt/tags/tag127.xml><?xml version="1.0" encoding="utf-8"?>
<p:tagLst xmlns:p="http://schemas.openxmlformats.org/presentationml/2006/main">
  <p:tag name="AS_UNIQUEID" val="811"/>
</p:tagLst>
</file>

<file path=ppt/tags/tag128.xml><?xml version="1.0" encoding="utf-8"?>
<p:tagLst xmlns:p="http://schemas.openxmlformats.org/presentationml/2006/main">
  <p:tag name="AS_UNIQUEID" val="812"/>
</p:tagLst>
</file>

<file path=ppt/tags/tag129.xml><?xml version="1.0" encoding="utf-8"?>
<p:tagLst xmlns:p="http://schemas.openxmlformats.org/presentationml/2006/main">
  <p:tag name="AS_UNIQUEID" val="813"/>
</p:tagLst>
</file>

<file path=ppt/tags/tag130.xml><?xml version="1.0" encoding="utf-8"?>
<p:tagLst xmlns:p="http://schemas.openxmlformats.org/presentationml/2006/main">
  <p:tag name="AS_UNIQUEID" val="821"/>
</p:tagLst>
</file>

<file path=ppt/tags/tag131.xml><?xml version="1.0" encoding="utf-8"?>
<p:tagLst xmlns:p="http://schemas.openxmlformats.org/presentationml/2006/main">
  <p:tag name="AS_UNIQUEID" val="677"/>
</p:tagLst>
</file>

<file path=ppt/tags/tag132.xml><?xml version="1.0" encoding="utf-8"?>
<p:tagLst xmlns:p="http://schemas.openxmlformats.org/presentationml/2006/main">
  <p:tag name="AS_UNIQUEID" val="678"/>
</p:tagLst>
</file>

<file path=ppt/tags/tag133.xml><?xml version="1.0" encoding="utf-8"?>
<p:tagLst xmlns:p="http://schemas.openxmlformats.org/presentationml/2006/main">
  <p:tag name="AS_UNIQUEID" val="679"/>
</p:tagLst>
</file>

<file path=ppt/tags/tag134.xml><?xml version="1.0" encoding="utf-8"?>
<p:tagLst xmlns:p="http://schemas.openxmlformats.org/presentationml/2006/main">
  <p:tag name="AS_UNIQUEID" val="680"/>
</p:tagLst>
</file>

<file path=ppt/tags/tag135.xml><?xml version="1.0" encoding="utf-8"?>
<p:tagLst xmlns:p="http://schemas.openxmlformats.org/presentationml/2006/main">
  <p:tag name="AS_UNIQUEID" val="681"/>
</p:tagLst>
</file>

<file path=ppt/tags/tag136.xml><?xml version="1.0" encoding="utf-8"?>
<p:tagLst xmlns:p="http://schemas.openxmlformats.org/presentationml/2006/main">
  <p:tag name="AS_UNIQUEID" val="682"/>
</p:tagLst>
</file>

<file path=ppt/tags/tag137.xml><?xml version="1.0" encoding="utf-8"?>
<p:tagLst xmlns:p="http://schemas.openxmlformats.org/presentationml/2006/main">
  <p:tag name="AS_UNIQUEID" val="683"/>
</p:tagLst>
</file>

<file path=ppt/tags/tag138.xml><?xml version="1.0" encoding="utf-8"?>
<p:tagLst xmlns:p="http://schemas.openxmlformats.org/presentationml/2006/main">
  <p:tag name="AS_UNIQUEID" val="684"/>
</p:tagLst>
</file>

<file path=ppt/tags/tag139.xml><?xml version="1.0" encoding="utf-8"?>
<p:tagLst xmlns:p="http://schemas.openxmlformats.org/presentationml/2006/main">
  <p:tag name="AS_UNIQUEID" val="685"/>
</p:tagLst>
</file>

<file path=ppt/tags/tag140.xml><?xml version="1.0" encoding="utf-8"?>
<p:tagLst xmlns:p="http://schemas.openxmlformats.org/presentationml/2006/main">
  <p:tag name="AS_UNIQUEID" val="686"/>
</p:tagLst>
</file>

<file path=ppt/tags/tag141.xml><?xml version="1.0" encoding="utf-8"?>
<p:tagLst xmlns:p="http://schemas.openxmlformats.org/presentationml/2006/main">
  <p:tag name="AS_UNIQUEID" val="687"/>
</p:tagLst>
</file>

<file path=ppt/tags/tag142.xml><?xml version="1.0" encoding="utf-8"?>
<p:tagLst xmlns:p="http://schemas.openxmlformats.org/presentationml/2006/main">
  <p:tag name="AS_UNIQUEID" val="688"/>
</p:tagLst>
</file>

<file path=ppt/tags/tag143.xml><?xml version="1.0" encoding="utf-8"?>
<p:tagLst xmlns:p="http://schemas.openxmlformats.org/presentationml/2006/main">
  <p:tag name="AS_UNIQUEID" val="689"/>
</p:tagLst>
</file>

<file path=ppt/tags/tag144.xml><?xml version="1.0" encoding="utf-8"?>
<p:tagLst xmlns:p="http://schemas.openxmlformats.org/presentationml/2006/main">
  <p:tag name="AS_UNIQUEID" val="690"/>
</p:tagLst>
</file>

<file path=ppt/tags/tag145.xml><?xml version="1.0" encoding="utf-8"?>
<p:tagLst xmlns:p="http://schemas.openxmlformats.org/presentationml/2006/main">
  <p:tag name="AS_UNIQUEID" val="691"/>
</p:tagLst>
</file>

<file path=ppt/tags/tag146.xml><?xml version="1.0" encoding="utf-8"?>
<p:tagLst xmlns:p="http://schemas.openxmlformats.org/presentationml/2006/main">
  <p:tag name="AS_UNIQUEID" val="692"/>
</p:tagLst>
</file>

<file path=ppt/tags/tag147.xml><?xml version="1.0" encoding="utf-8"?>
<p:tagLst xmlns:p="http://schemas.openxmlformats.org/presentationml/2006/main">
  <p:tag name="AS_UNIQUEID" val="693"/>
</p:tagLst>
</file>

<file path=ppt/tags/tag148.xml><?xml version="1.0" encoding="utf-8"?>
<p:tagLst xmlns:p="http://schemas.openxmlformats.org/presentationml/2006/main">
  <p:tag name="AS_UNIQUEID" val="694"/>
</p:tagLst>
</file>

<file path=ppt/tags/tag149.xml><?xml version="1.0" encoding="utf-8"?>
<p:tagLst xmlns:p="http://schemas.openxmlformats.org/presentationml/2006/main">
  <p:tag name="AS_UNIQUEID" val="695"/>
</p:tagLst>
</file>

<file path=ppt/tags/tag150.xml><?xml version="1.0" encoding="utf-8"?>
<p:tagLst xmlns:p="http://schemas.openxmlformats.org/presentationml/2006/main">
  <p:tag name="AS_UNIQUEID" val="696"/>
</p:tagLst>
</file>

<file path=ppt/tags/tag151.xml><?xml version="1.0" encoding="utf-8"?>
<p:tagLst xmlns:p="http://schemas.openxmlformats.org/presentationml/2006/main">
  <p:tag name="AS_UNIQUEID" val="697"/>
</p:tagLst>
</file>

<file path=ppt/tags/tag152.xml><?xml version="1.0" encoding="utf-8"?>
<p:tagLst xmlns:p="http://schemas.openxmlformats.org/presentationml/2006/main">
  <p:tag name="AS_UNIQUEID" val="698"/>
</p:tagLst>
</file>

<file path=ppt/tags/tag153.xml><?xml version="1.0" encoding="utf-8"?>
<p:tagLst xmlns:p="http://schemas.openxmlformats.org/presentationml/2006/main">
  <p:tag name="AS_UNIQUEID" val="699"/>
</p:tagLst>
</file>

<file path=ppt/tags/tag154.xml><?xml version="1.0" encoding="utf-8"?>
<p:tagLst xmlns:p="http://schemas.openxmlformats.org/presentationml/2006/main">
  <p:tag name="AS_UNIQUEID" val="700"/>
</p:tagLst>
</file>

<file path=ppt/tags/tag155.xml><?xml version="1.0" encoding="utf-8"?>
<p:tagLst xmlns:p="http://schemas.openxmlformats.org/presentationml/2006/main">
  <p:tag name="AS_UNIQUEID" val="701"/>
</p:tagLst>
</file>

<file path=ppt/tags/tag156.xml><?xml version="1.0" encoding="utf-8"?>
<p:tagLst xmlns:p="http://schemas.openxmlformats.org/presentationml/2006/main">
  <p:tag name="AS_UNIQUEID" val="702"/>
</p:tagLst>
</file>

<file path=ppt/tags/tag157.xml><?xml version="1.0" encoding="utf-8"?>
<p:tagLst xmlns:p="http://schemas.openxmlformats.org/presentationml/2006/main">
  <p:tag name="AS_UNIQUEID" val="703"/>
</p:tagLst>
</file>

<file path=ppt/tags/tag158.xml><?xml version="1.0" encoding="utf-8"?>
<p:tagLst xmlns:p="http://schemas.openxmlformats.org/presentationml/2006/main">
  <p:tag name="AS_UNIQUEID" val="704"/>
</p:tagLst>
</file>

<file path=ppt/tags/tag159.xml><?xml version="1.0" encoding="utf-8"?>
<p:tagLst xmlns:p="http://schemas.openxmlformats.org/presentationml/2006/main">
  <p:tag name="AS_UNIQUEID" val="822"/>
</p:tagLst>
</file>

<file path=ppt/tags/tag160.xml><?xml version="1.0" encoding="utf-8"?>
<p:tagLst xmlns:p="http://schemas.openxmlformats.org/presentationml/2006/main">
  <p:tag name="AS_UNIQUEID" val="706"/>
</p:tagLst>
</file>

<file path=ppt/tags/tag161.xml><?xml version="1.0" encoding="utf-8"?>
<p:tagLst xmlns:p="http://schemas.openxmlformats.org/presentationml/2006/main">
  <p:tag name="AS_UNIQUEID" val="707"/>
</p:tagLst>
</file>

<file path=ppt/tags/tag162.xml><?xml version="1.0" encoding="utf-8"?>
<p:tagLst xmlns:p="http://schemas.openxmlformats.org/presentationml/2006/main">
  <p:tag name="AS_UNIQUEID" val="708"/>
</p:tagLst>
</file>

<file path=ppt/tags/tag163.xml><?xml version="1.0" encoding="utf-8"?>
<p:tagLst xmlns:p="http://schemas.openxmlformats.org/presentationml/2006/main">
  <p:tag name="AS_UNIQUEID" val="709"/>
</p:tagLst>
</file>

<file path=ppt/tags/tag164.xml><?xml version="1.0" encoding="utf-8"?>
<p:tagLst xmlns:p="http://schemas.openxmlformats.org/presentationml/2006/main">
  <p:tag name="AS_UNIQUEID" val="710"/>
</p:tagLst>
</file>

<file path=ppt/tags/tag165.xml><?xml version="1.0" encoding="utf-8"?>
<p:tagLst xmlns:p="http://schemas.openxmlformats.org/presentationml/2006/main">
  <p:tag name="AS_UNIQUEID" val="711"/>
</p:tagLst>
</file>

<file path=ppt/tags/tag166.xml><?xml version="1.0" encoding="utf-8"?>
<p:tagLst xmlns:p="http://schemas.openxmlformats.org/presentationml/2006/main">
  <p:tag name="AS_UNIQUEID" val="712"/>
</p:tagLst>
</file>

<file path=ppt/tags/tag167.xml><?xml version="1.0" encoding="utf-8"?>
<p:tagLst xmlns:p="http://schemas.openxmlformats.org/presentationml/2006/main">
  <p:tag name="AS_UNIQUEID" val="713"/>
</p:tagLst>
</file>

<file path=ppt/tags/tag168.xml><?xml version="1.0" encoding="utf-8"?>
<p:tagLst xmlns:p="http://schemas.openxmlformats.org/presentationml/2006/main">
  <p:tag name="AS_UNIQUEID" val="823"/>
</p:tagLst>
</file>

<file path=ppt/tags/tag169.xml><?xml version="1.0" encoding="utf-8"?>
<p:tagLst xmlns:p="http://schemas.openxmlformats.org/presentationml/2006/main">
  <p:tag name="AS_UNIQUEID" val="715"/>
</p:tagLst>
</file>

<file path=ppt/tags/tag170.xml><?xml version="1.0" encoding="utf-8"?>
<p:tagLst xmlns:p="http://schemas.openxmlformats.org/presentationml/2006/main">
  <p:tag name="AS_UNIQUEID" val="716"/>
</p:tagLst>
</file>

<file path=ppt/tags/tag171.xml><?xml version="1.0" encoding="utf-8"?>
<p:tagLst xmlns:p="http://schemas.openxmlformats.org/presentationml/2006/main">
  <p:tag name="AS_UNIQUEID" val="717"/>
</p:tagLst>
</file>

<file path=ppt/tags/tag172.xml><?xml version="1.0" encoding="utf-8"?>
<p:tagLst xmlns:p="http://schemas.openxmlformats.org/presentationml/2006/main">
  <p:tag name="AS_UNIQUEID" val="718"/>
</p:tagLst>
</file>

<file path=ppt/tags/tag173.xml><?xml version="1.0" encoding="utf-8"?>
<p:tagLst xmlns:p="http://schemas.openxmlformats.org/presentationml/2006/main">
  <p:tag name="AS_UNIQUEID" val="719"/>
</p:tagLst>
</file>

<file path=ppt/tags/tag174.xml><?xml version="1.0" encoding="utf-8"?>
<p:tagLst xmlns:p="http://schemas.openxmlformats.org/presentationml/2006/main">
  <p:tag name="AS_UNIQUEID" val="824"/>
</p:tagLst>
</file>

<file path=ppt/tags/tag175.xml><?xml version="1.0" encoding="utf-8"?>
<p:tagLst xmlns:p="http://schemas.openxmlformats.org/presentationml/2006/main">
  <p:tag name="AS_UNIQUEID" val="825"/>
</p:tagLst>
</file>

<file path=ppt/tags/tag176.xml><?xml version="1.0" encoding="utf-8"?>
<p:tagLst xmlns:p="http://schemas.openxmlformats.org/presentationml/2006/main">
  <p:tag name="AS_UNIQUEID" val="826"/>
</p:tagLst>
</file>

<file path=ppt/tags/tag177.xml><?xml version="1.0" encoding="utf-8"?>
<p:tagLst xmlns:p="http://schemas.openxmlformats.org/presentationml/2006/main">
  <p:tag name="AS_UNIQUEID" val="827"/>
</p:tagLst>
</file>

<file path=ppt/tags/tag178.xml><?xml version="1.0" encoding="utf-8"?>
<p:tagLst xmlns:p="http://schemas.openxmlformats.org/presentationml/2006/main">
  <p:tag name="AS_UNIQUEID" val="664"/>
</p:tagLst>
</file>

<file path=ppt/tags/tag179.xml><?xml version="1.0" encoding="utf-8"?>
<p:tagLst xmlns:p="http://schemas.openxmlformats.org/presentationml/2006/main">
  <p:tag name="AS_UNIQUEID" val="665"/>
</p:tagLst>
</file>

<file path=ppt/tags/tag180.xml><?xml version="1.0" encoding="utf-8"?>
<p:tagLst xmlns:p="http://schemas.openxmlformats.org/presentationml/2006/main">
  <p:tag name="AS_UNIQUEID" val="666"/>
</p:tagLst>
</file>

<file path=ppt/tags/tag181.xml><?xml version="1.0" encoding="utf-8"?>
<p:tagLst xmlns:p="http://schemas.openxmlformats.org/presentationml/2006/main">
  <p:tag name="AS_UNIQUEID" val="667"/>
</p:tagLst>
</file>

<file path=ppt/tags/tag182.xml><?xml version="1.0" encoding="utf-8"?>
<p:tagLst xmlns:p="http://schemas.openxmlformats.org/presentationml/2006/main">
  <p:tag name="AS_UNIQUEID" val="668"/>
</p:tagLst>
</file>

<file path=ppt/tags/tag183.xml><?xml version="1.0" encoding="utf-8"?>
<p:tagLst xmlns:p="http://schemas.openxmlformats.org/presentationml/2006/main">
  <p:tag name="AS_UNIQUEID" val="828"/>
</p:tagLst>
</file>

<file path=ppt/tags/tag184.xml><?xml version="1.0" encoding="utf-8"?>
<p:tagLst xmlns:p="http://schemas.openxmlformats.org/presentationml/2006/main">
  <p:tag name="AS_UNIQUEID" val="721"/>
</p:tagLst>
</file>

<file path=ppt/tags/tag185.xml><?xml version="1.0" encoding="utf-8"?>
<p:tagLst xmlns:p="http://schemas.openxmlformats.org/presentationml/2006/main">
  <p:tag name="AS_UNIQUEID" val="722"/>
</p:tagLst>
</file>

<file path=ppt/tags/tag186.xml><?xml version="1.0" encoding="utf-8"?>
<p:tagLst xmlns:p="http://schemas.openxmlformats.org/presentationml/2006/main">
  <p:tag name="AS_UNIQUEID" val="723"/>
</p:tagLst>
</file>

<file path=ppt/tags/tag187.xml><?xml version="1.0" encoding="utf-8"?>
<p:tagLst xmlns:p="http://schemas.openxmlformats.org/presentationml/2006/main">
  <p:tag name="AS_UNIQUEID" val="724"/>
</p:tagLst>
</file>

<file path=ppt/tags/tag188.xml><?xml version="1.0" encoding="utf-8"?>
<p:tagLst xmlns:p="http://schemas.openxmlformats.org/presentationml/2006/main">
  <p:tag name="AS_UNIQUEID" val="725"/>
</p:tagLst>
</file>

<file path=ppt/tags/tag189.xml><?xml version="1.0" encoding="utf-8"?>
<p:tagLst xmlns:p="http://schemas.openxmlformats.org/presentationml/2006/main">
  <p:tag name="AS_UNIQUEID" val="829"/>
</p:tagLst>
</file>

<file path=ppt/tags/tag190.xml><?xml version="1.0" encoding="utf-8"?>
<p:tagLst xmlns:p="http://schemas.openxmlformats.org/presentationml/2006/main">
  <p:tag name="AS_UNIQUEID" val="830"/>
</p:tagLst>
</file>

<file path=ppt/tags/tag191.xml><?xml version="1.0" encoding="utf-8"?>
<p:tagLst xmlns:p="http://schemas.openxmlformats.org/presentationml/2006/main">
  <p:tag name="AS_UNIQUEID" val="831"/>
</p:tagLst>
</file>

<file path=ppt/tags/tag192.xml><?xml version="1.0" encoding="utf-8"?>
<p:tagLst xmlns:p="http://schemas.openxmlformats.org/presentationml/2006/main">
  <p:tag name="AS_UNIQUEID" val="832"/>
</p:tagLst>
</file>

<file path=ppt/tags/tag193.xml><?xml version="1.0" encoding="utf-8"?>
<p:tagLst xmlns:p="http://schemas.openxmlformats.org/presentationml/2006/main">
  <p:tag name="AS_UNIQUEID" val="833"/>
</p:tagLst>
</file>

<file path=ppt/tags/tag194.xml><?xml version="1.0" encoding="utf-8"?>
<p:tagLst xmlns:p="http://schemas.openxmlformats.org/presentationml/2006/main">
  <p:tag name="AS_UNIQUEID" val="909"/>
</p:tagLst>
</file>

<file path=ppt/tags/tag195.xml><?xml version="1.0" encoding="utf-8"?>
<p:tagLst xmlns:p="http://schemas.openxmlformats.org/presentationml/2006/main">
  <p:tag name="AS_UNIQUEID" val="910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3">
      <a:dk1>
        <a:srgbClr val="034A90"/>
      </a:dk1>
      <a:lt1>
        <a:sysClr val="window" lastClr="FFFFFF"/>
      </a:lt1>
      <a:dk2>
        <a:srgbClr val="CC9900"/>
      </a:dk2>
      <a:lt2>
        <a:srgbClr val="00B0F0"/>
      </a:lt2>
      <a:accent1>
        <a:srgbClr val="034A90"/>
      </a:accent1>
      <a:accent2>
        <a:srgbClr val="FFC000"/>
      </a:accent2>
      <a:accent3>
        <a:srgbClr val="7B7B7B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1">
      <vt:lpstr>Arial</vt:lpstr>
      <vt:lpstr>Calibri</vt:lpstr>
      <vt:lpstr>Calibri Light</vt:lpstr>
      <vt:lpstr>宋体</vt:lpstr>
      <vt:lpstr>微软雅黑</vt:lpstr>
      <vt:lpstr>楷体</vt:lpstr>
      <vt:lpstr>Wingdings</vt:lpstr>
      <vt:lpstr>黑体</vt:lpstr>
      <vt:lpstr>楷体_GB2312</vt:lpstr>
      <vt:lpstr>文鼎中特广告体</vt:lpstr>
      <vt:lpstr>Verdana</vt:lpstr>
      <vt:lpstr>文鼎中楷简</vt:lpstr>
      <vt:lpstr>华文彩云</vt:lpstr>
      <vt:lpstr>创艺简仿宋</vt:lpstr>
      <vt:lpstr>文鼎CS大黑</vt:lpstr>
      <vt:lpstr>华文隶书</vt:lpstr>
      <vt:lpstr>Times New Roman</vt:lpstr>
      <vt:lpstr>微软简粗黑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2024-08-29T10:23:02.235</cp:lastPrinted>
  <dcterms:created xsi:type="dcterms:W3CDTF">2024-08-29T02:23:02Z</dcterms:created>
  <dcterms:modified xsi:type="dcterms:W3CDTF">2024-08-29T02:23:04Z</dcterms:modified>
</cp:coreProperties>
</file>