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2F624-9366-47C0-BCC3-AD7A9F64D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9346A-488D-4BCB-A9D4-0BE264900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9949C-68EB-44B5-B297-3457B358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CF6A1-8C57-4057-9CD1-A2CBC446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D0CA4-BF5D-4312-B9B8-F5DF7F173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9CD45-AA6A-4DCC-BA13-AAFDE0937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814EE-3497-4489-8384-0EC8F43B2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1F219-50C9-4276-AEAA-C4A38AFDD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79480-EC73-4098-B91B-1A38318D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6A7F0-BB35-4D3C-8D4F-18094D27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924C4-2B70-4603-9DD7-B6B45468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2505020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妇产科护理最新进展与展望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妇产科护理人才培养与团队建设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5" r="23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妇产科护理是针对女性生殖系统疾病的预防、治疗和护理所进行的医疗保健工作。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妇产科护理对于保障女性健康、提高生育质量、促进家庭和谐具有重要意义。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84" b="196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妇科炎症、子宫肌瘤、卵巢囊肿、宫颈病变等。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针对不同疾病采取相应的护理措施，如药物治疗、手术治疗、心理支持等。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以患者为中心，关注个体差异，注重人文关怀，遵循医学伦理。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掌握正确的护理操作技术，关注患者心理需求，提高沟通技巧，加强健康教育。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选择合适的时间进行查房，确保所有参与查房的人员都能准时参加。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准备必要的查房工具，如笔记本、笔、录音设备等，确保查房过程的顺利进行。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与患者进行沟通，了解患者的心理状态、生活习惯等，以便更好地进行护理。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询问患者的病情状况、自身认知情况、护理措施的执行情况等，以便更好地了解患者的需求。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观察患者的病情状况，包括生命体征、症状、体征等，以便及时发现异常情况。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检查护理记录是否完整、准确，以便更好地了解患者的护理情况。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询问患者情况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查房进行中的操作与注意事项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对查房情况进行总结，包括患者的病情状况、护理措施的执行情况等。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分析存在的问题和不足，并提出改进措施。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将查房结果反馈给相关医护人员，以便更好地进行护理工作。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妇产科护理实践案例分析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选择具有代表性的妇产科护理实践案例，如妊娠期高血压、产后抑郁等。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介绍案例的基本情况，包括患者年龄、孕产史、病情状况等，为后续分析提供背景信息。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12" r="26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案例选择与背景介绍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35" r="1363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针对案例中的护理问题，进行深入分析，找出问题产生的原因。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根据问题分析，提出针对性的护理措施和解决方案，确保患者得到及时有效的护理。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https://d.book118.com/616225050200010032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2024-08-31T23:24:46.333</cp:lastPrinted>
  <dcterms:created xsi:type="dcterms:W3CDTF">2024-08-31T15:24:46Z</dcterms:created>
  <dcterms:modified xsi:type="dcterms:W3CDTF">2024-08-31T15:24:48Z</dcterms:modified>
</cp:coreProperties>
</file>