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C6467-3057-49C2-A26A-1401DD89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8D93C-2415-4DC4-9CEC-ED04AE5F8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7B009-4C34-4A1F-8FF2-711ECC466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82021-BE7A-41B4-AAEA-ED1C456A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A8BE42-C5F9-4D92-A61B-E762F2988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AFC125-D780-40C4-9F14-43BE20AA4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FCFF4-EE35-44BA-8E80-1CA659736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EABFE-09EB-4273-903E-EBD4AD932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687CC-9FDC-47A9-A18E-91EF8E441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42198-62FC-4A75-932A-5BDE53588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675B9-285E-42A1-B109-980BCD40F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2510201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现场监督工作管理的关键问题与对策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现场监督工作管理的关键问题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对策一：加强人员管理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对策二：强化进度管理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对策三：提升质量管理水平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对策四：加强安全管理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通过改进管理方法和流程，提高现场监督工作的效率，确保项目按计划顺利进行。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提高现场监督效率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强化现场监督，确保各项工程质量和安全标准得到严格执行，防范质量事故。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优化现场监督工作流程，提高团队协作效率，确保各部门之间顺畅沟通。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汇报现场监督工作的整体情况，包括监督计划、实施情况、发现问题及处理措施等。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分析工程质量和安全状况，评估潜在风险，提出改进措施。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工程质量与安全状况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探讨团队协作和沟通情况，分析存在的问题，提出改进建议。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展望未来工作重点和目标，制定相应的工作计划和措施。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现场监督工作管理的关键问题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现场监督人员数量不足，无法满足监督工作的需要，导致监督不到位。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现场监督人员专业素质、技能水平和工作态度存在差异，影响监督效果。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现场监督人员与施工方、设计方等沟通协调不足，导致信息传递不畅，影响工作效率。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沟通协调不畅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进度管理问题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进度计划不合理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进度计划制定不符合实际情况，导致计划与实际进度脱节。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进度控制不力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对现场施工进度控制不力，未能及时发现和解决进度延误问题。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资源调配不当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资源调配不合理，导致现场施工进度受到影响。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对施工质量标准不明确，导致施工质量无法得到有效控制。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质量标准不明确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质量检验程序不规范、不严格，导致质量问题漏检、误检。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质量检验不严格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对发现的质量问题整改不及时，导致问题扩大化，影响工程质量和安全。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质量整改不及时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安全设施不完善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安全设施配备不足或不完善，存在安全隐患。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安全事故应急处理不当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对安全事故应急处理不及时、不恰当，导致事故扩大化，造成人员伤亡和财产损失。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现场人员安全意识薄弱，对安全规定和操作规程执行不力。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对策一：加强人员管理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引入竞争机制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通过考核、评比等方式，激励监督人员不断提高自身素质和能力。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加强专业培训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通过定期举办培训班、邀请专家授课等方式，提高监督人员的专业知识和业务技能。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安排监督人员参与实际项目，提高其实践能力和经验。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提高监督人员素质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选拔具有领导力和团队协作精神的监督人员，组建高效、和谐的团队。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建立高效团队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定期召开团队会议，分享工作经验和心得，促进团队成员之间的交流和合作。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与其他相关部门和单位保持密切联系，加强协作和配合，共同推进现场监督工作。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强化外部协作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加强团队建设与沟通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为优秀的监督人员提供晋升机会和更广阔的发展空间，激励其不断进取和创新。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根据监督人员的工作表现和成绩，给予相应的奖励和惩罚，激发其工作积极性。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推行绩效考核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制定科学合理的绩效考核标准，对监督人员的工作绩效进行定期评估，并根据评估结果给予相应的奖惩。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完善人员激励机制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对策二：强化进度管理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https://d.book118.com/616225102012010032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2024-08-30T22:50:05.571</cp:lastPrinted>
  <dcterms:created xsi:type="dcterms:W3CDTF">2024-08-30T14:50:05Z</dcterms:created>
  <dcterms:modified xsi:type="dcterms:W3CDTF">2024-08-30T14:50:07Z</dcterms:modified>
</cp:coreProperties>
</file>