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9A907F-A399-4A9C-965E-A1BF07DFF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6850B1-4173-42A1-90AA-8FABD0F22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42C69-13A2-4F6C-A0F8-2F3083D45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CF4EF1-5E8E-416E-94AE-FB4DB6664E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006F61-F022-42F6-B879-89CD44D03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26E1C0-6968-496A-BC2A-18A10DE37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837C6-2936-4E4A-A507-445A85FB1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8463DB-36B5-4030-9D03-7CE7093389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110C0-B9F7-4822-8524-FB38250F87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72FA7D-03AE-4A51-B3FA-FC0A6CAEF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E15E74-FCCF-42A5-A3DB-1AF9DBB10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2512205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心理健康暖场活动总结与反思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反思与改进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25" r="181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提升员工心理健康意识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缓解工作压力，增强团队凝聚力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传播积极心态，提高工作效率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XXXX年XX月XX日，周X，下午XX:XX-XX:XX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公司多功能厅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公司全体员工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特邀心理专家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5453" b="5453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2" b="4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组织委员会成员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活动参与人员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活动内容和流程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主题名称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关爱心灵，共创美好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提高员工对心理健康的重视，促进员工之间的情感交流与支持，营造积极向上的工作氛围。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313" r="30313"/>
          <a:stretch>
            <a:fillRect/>
          </a:stretch>
        </p:blipFill>
        <p:spPr>
          <a:xfrm>
            <a:off x="7803290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活动主题介绍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30-16:00：总结与闭幕，主持人对活动进行总结，宣布活动结束。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15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10-15:30：茶歇交流，提供自由交流的机会。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40-15:10：互动环节，员工参与心理测试和小组讨论。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00-14:10：活动开场，主持人介绍活动主题和目的。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10-14:40：心理健康讲座，邀请专家分享心理健康知识。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活动流程安排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专家深入浅出地讲解了心理健康的重要性、常见的心理问题和应对方法，以及如何建立积极心态和应对压力。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心理健康讲座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通过心理测试让员工更好地了解自己的心理状态和性格特点，增强自我认知。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心理测试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员工分成小组进行讨论，分享自己的心理体验和感悟，互相支持和鼓励。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小组讨论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提供轻松愉快的茶歇环境，让员工在休息的同时进行自由交流，增进彼此之间的了解和友谊。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茶歇交流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活动具体内容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活动效果评估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https://d.book118.com/616225122054010100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2024-09-24T07:29:35.333</cp:lastPrinted>
  <dcterms:created xsi:type="dcterms:W3CDTF">2024-09-23T23:29:35Z</dcterms:created>
  <dcterms:modified xsi:type="dcterms:W3CDTF">2024-09-23T23:29:37Z</dcterms:modified>
</cp:coreProperties>
</file>