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7E4B3-215F-49D1-A15B-2BB11B37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B26F0-6E46-4A31-BB6B-1D95D3FA0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11543-B49B-432E-AD7F-F9E92690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49940-3D18-4AD8-BE67-F39CC917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730BE-95C2-4888-8911-C22BEC9C8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C2194-80D7-4139-845E-9FDB9AAD5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AB3EF-FE90-41C2-9887-B9087A9A7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FFC35-91A4-4B0F-BE8D-EB09D87F4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22C8E-4826-4CE6-A411-61B34C9F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CAC48-5D8A-439B-8E3F-786BD1BA0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B9A18-1310-47E0-B7E1-F078575F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5131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建筑业企业调整结构的目标是为了提高竞争力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建筑业企业现状分析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调整结构的目标与原则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结构调整的具体措施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案例分析：成功调整结构的企业实践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当前，建筑业正面临着市场竞争加剧、技术更新换代、客户需求多样化等挑战。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为了适应市场变化和技术发展，建筑业企业需要不断调整自身结构，优化资源配置，提高运营效率和市场竞争力。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企业结构调整的必要性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通过调整企业结构，可以优化内部管理流程，提高决策效率和执行力，从而增强企业在市场中的竞争力。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随着市场环境的不断变化，企业需要不断调整自身结构以适应市场需求的变化，保持市场领先地位。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企业结构的调整不仅可以提高企业自身竞争力，还可以推动整个行业的转型升级和可持续发展。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调整结构的意义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本报告旨在分析建筑业企业结构调整的现状和趋势，提出针对性的策略和建议，为企业决策者提供参考。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建筑业企业结构调整的多个方面进行深入分析，包括组织结构、业务结构、市场结构、技术结构等。同时，将结合国内外典型案例和数据进行实证研究，为建筑业企业的结构调整提供理论和实践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建筑业企业现状分析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建筑业是国民经济的重要组成部分，其总产值和增加值在国内生产总值中占有重要地位。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建筑业具有生产周期长、资金投入大、技术要求高、劳动力密集等特点。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随着城市化进程的加速和基础设施建设的不断完善，建筑业市场需求将持续增长。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企业数量及规模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目前，我国建筑业企业数量众多，包括大型央企、地方国企、民营企业和外资企业等。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建筑业企业规模差异较大，既有资产规模超千亿的大型企业，也有众多中小型企业。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建筑业企业主要采用总承包、专业承包和劳务分包等经营模式。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建筑业企业经营具有项目周期长、资金占用大、风险高等特点，同时需要具备较强的技术实力和管理能力。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经营模式与特点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当前建筑业产业结构仍以传统施工为主，高附加值领域如建筑设计、工程咨询等发展不足。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企业管理水平参差不齐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部分企业管理水平较低，存在项目管理不规范、成本控制不力等问题，影响企业整体运营效率。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部分建筑业企业在技术创新方面投入不足，缺乏核心竞争力，难以适应市场需求变化。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建筑业市场竞争日益激烈，价格战、垫资施工等现象普遍，影响企业盈利能力和发展后劲。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调整结构的目标与原则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通过调整企业结构，使企业更加适应市场变化，提高市场响应速度和灵活性。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增强市场适应性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提升创新能力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通过合理配置资源，提高资源利用效率，降低企业运营成本。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通过调整组织结构和管理模式，激发企业创新活力，推动企业技术创新和管理创新。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提高竞争力的核心目标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8" b="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结构调整应符合企业战略发展方向，支持企业战略目标的实现。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结构调整应综合考虑企业内外部环境，确保调整后企业系统的协调性和稳定性。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结构调整应采取渐进式方式，避免一次性大规模调整带来的冲击和风险。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结构调整应以实现效益最大化为目标，确保调整后企业经济效益和社会效益的提升。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效益最大化原则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结构调整的原则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通过结构调整，增强企业市场竞争力，扩大市场份额。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提高市场份额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通过优化组织结构和管理模式，提升企业形象和品牌影响力。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通过结构调整，推动企业转型升级，实现可持续发展。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通过优化资源配置和提升创新能力，增强企业抵御市场风险的能力。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增强抗风险能力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结构调整的具体措施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5" r="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加强内部部门之间的协同合作，形成合力，提高整体竞争力。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根据业务领域和市场需求，进行专业化分工，提高运营效率。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https://d.book118.com/616225131132010045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2024-09-14T08:48:45.516</cp:lastPrinted>
  <dcterms:created xsi:type="dcterms:W3CDTF">2024-09-14T00:48:45Z</dcterms:created>
  <dcterms:modified xsi:type="dcterms:W3CDTF">2024-09-14T00:48:47Z</dcterms:modified>
</cp:coreProperties>
</file>