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85442F-EC1E-4716-92A6-585638798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1B5CB-7CDA-44EE-AA1B-F24F576AB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39AF5-2352-4C31-A772-0FAE91B3E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4E0AD0-FE46-4319-83A5-D65FD3626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99C289-61F1-4EAD-B9AE-FD1C5E028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0C630A-D724-44DB-B4E0-471B42634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EBB3F0-8C67-4D79-A19D-D6352DA33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A2CD36-9DB2-48B1-8A0F-A6984FF21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C4FEB-727F-4F5F-B488-313515801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77344-D695-4975-BD51-06E06CCA6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6AF29-5C58-48E4-B9D6-4C64BBB0F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23021522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2024婴幼儿奶粉市场发展及舆情分析报告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品牌与产品策略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市场趋势与预测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舆情分析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婴幼儿奶粉是一种特殊配方奶粉，根据婴幼儿的营养需求进行特殊配方设计，适用于0-3岁的婴幼儿食用。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婴幼儿奶粉根据不同年龄段、不同配方和不同品牌进行分类，如有机奶粉、羊奶粉、特殊配方奶粉等。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全球婴幼儿奶粉市场规模持续增长，随着人口出生率的提高和家长对婴幼儿营养的重视，市场规模将继续扩大。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受人口出生率提高、家长对婴幼儿营养的重视以及消费升级等因素影响，婴幼儿奶粉市场呈现出较快的增长速度。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婴幼儿奶粉市场品牌众多，包括国际知名品牌和国内品牌，各品牌之间的竞争激烈。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婴幼儿奶粉市场价格竞争激烈，各品牌通过价格战、促销活动等手段争夺市场份额。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新技术竞争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随着科技的进步，婴幼儿奶粉市场涌现出许多新技术，如益生菌、有机配方等，各品牌纷纷推出新产品以吸引消费者。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城市居民是婴幼儿奶粉消费的主力军，其中一线城市和新一线城市的消费能力较强。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收入水平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中高收入家庭是婴幼儿奶粉消费的主要群体，他们更注重产品的品质和安全性。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婴幼儿奶粉的主要消费者是年轻的父母，其中80后和90后占据较大比例。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消费者画像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消费者购买决策过程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消费者购买婴幼儿奶粉的渠道主要包括大型超市、母婴店和线上电商平台等。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购买渠道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消费者在购买婴幼儿奶粉前，会通过多种渠道收集产品信息，如品牌知名度、口碑、价格等。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信息收集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消费者在选择婴幼儿奶粉品牌时，会考虑品牌形象、产品质量、价格等多个因素，同时也会受到亲友推荐和网络评价的影响。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消费者对婴幼儿奶粉的满意度主要取决于产品质量、口感、营养成分、价格等多个因素。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满意度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消费者对婴幼儿奶粉品牌的忠诚度与品牌形象、口碑、产品品质等多个因素相关，同时也会受到个人偏好和消费习惯的影响。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忠诚度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消费者满意度与忠诚度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品牌与产品策略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品牌知名度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在2024年，知名品牌的婴幼儿奶粉在市场上占据主导地位，这些品牌通过广泛的广告宣传和口碑传播，获得了较高的知名度。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品牌忠诚度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品牌影响力不仅体现在知名度上，还体现在消费者对品牌的忠诚度上。知名品牌通过提供优质的产品和服务，赢得了消费者的信任和忠诚。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品牌形象是品牌影响力的另一个重要方面。知名品牌通常注重塑造积极、健康、安全的品牌形象，以吸引和保持消费者的关注。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品牌影响力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在竞争激烈的婴幼儿奶粉市场中，产品差异化是品牌赢得市场份额的关键。各品牌通过独特的配方、特殊的营养成分、专有的生产工艺等手段，使自己的产品与其他品牌相区别。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除了产品差异化，婴幼儿奶粉市场的发展还离不开创新。品牌通过研发新的配方、引入新的生产技术、推出新的营销策略等方式，不断推动产品和市场的创新发展。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79" r="237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产品差异化与创新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https://d.book118.com/616230215225010033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2024-09-02T16:00:00.419</cp:lastPrinted>
  <dcterms:created xsi:type="dcterms:W3CDTF">2024-09-02T08:00:00Z</dcterms:created>
  <dcterms:modified xsi:type="dcterms:W3CDTF">2024-09-02T08:00:02Z</dcterms:modified>
</cp:coreProperties>
</file>