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E05D7-FB70-46C3-97E7-B0F560CCD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62425-A146-4DAC-8225-DC08939A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B659E-B2B7-4CBB-89E1-D7695893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C0575-B030-4576-8B9B-EBDE42D2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3C398-B169-4406-8FC1-DCAAF47F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BF4B78-AE48-4ED5-A1C6-A2D9AC3F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043A6-8736-4694-BDB1-63BE831AC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C1A26-5A3D-416B-8557-D98886C3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D3F88-4B44-44FF-B45B-1DD2F7AF8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15F13-6F39-41B4-852A-82B20C2F6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5E1CD-951D-4993-AF12-28F6CF5A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31051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国内主要普通高等学校本科人才培养模式改革情况介绍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人才培养模式的现状与问题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改革的主要内容和措施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改革的效果与影响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社会经济发展对人才培养提出新要求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随着社会经济的快速发展，对人才的需求也在不断变化，要求高校培养出更多具有创新精神和实践能力的高素质人才。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传统人才培养模式存在的问题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传统的人才培养模式存在一些问题，如重理论轻实践、缺乏个性化和创新能力培养等，需要改革以适应新的社会需求。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542" r="5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通过改革人才培养模式，可以更好地满足社会对人才的需求，提高人才培养质量，增强学生的综合素质和就业竞争力。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提高人才培养质量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人才培养模式改革是高等教育内涵式发展的重要内容，有助于推动高等教育从规模扩张向质量提升转变，提高高等教育的整体水平。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推动高等教育内涵式发展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人才培养模式的现状与问题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目前的人才培养模式中，课程设置过于僵化，缺乏灵活性和创新性，难以满足社会和学生发展的需求。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课程设置僵化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在现有的人才培养模式中，实践教学环节相对薄弱，学生缺乏实际操作和动手的机会，导致实践能力和创新精神不足。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" r="1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当前的人才培养模式过于注重专业知识的传授，忽略了对学生综合素质的培养，如跨学科知识、人文素养、团队合作等。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综合素质培养缺失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当前人才培养模式的不足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学生就业困难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由于人才培养模式的问题，学生缺乏实际操作能力和创新精神，导致就业困难，难以适应市场需求。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人才质量下降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由于现有的人才培养模式存在不足，导致培养出来的人才质量下降，难以满足社会和经济发展的需求。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教育资源浪费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僵化的课程设置和落后的教育方式导致教育资源的浪费，无法充分发挥教育的作用和价值。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958" r="11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042" r="4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现有问题对人才培养的影响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改革的主要内容和措施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高校开始注重通识教育与专业教育的结合，开设跨学科课程，满足学生个性化需求。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课程设置多元化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课程更新及时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42" r="22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高校根据社会发展和科技进步，及时更新课程内容，确保学生所学知识的前沿性和实用性。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高校加大实践课程的比重，注重培养学生的实际操作能力和问题解决能力。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课程设置改革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引入翻转课堂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教师采用线上线下相结合的方式，引导学生自主学习、合作学习，提高学习效果。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教师运用实际案例，帮助学生理解抽象概念，培养其分析和解决问题的能力。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引入现代教育技术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利用多媒体、网络等现代教育技术手段，丰富教学手段，提高教学效果。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高校与企业合作，建立实践教学基地，为学生提供实习和实训机会。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加强校企合作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鼓励学生参与科研项目，培养其创新能力和实践能力。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实践教学与科研结合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建立实践教学评价体系，确保实践教学的质量与效果。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实践教学评价机制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https://d.book118.com/616231051235010050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2024-09-16T11:45:05.972</cp:lastPrinted>
  <dcterms:created xsi:type="dcterms:W3CDTF">2024-09-16T03:45:05Z</dcterms:created>
  <dcterms:modified xsi:type="dcterms:W3CDTF">2024-09-16T03:45:07Z</dcterms:modified>
</cp:coreProperties>
</file>